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1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80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927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43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42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27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41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6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0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2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8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3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81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0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Spirit Thou art welcome in this place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Spirit Thou art welcome in this place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Omnipotent Father of Mercy and Grace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 art welcome in this place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 in Thy presence there's healing divine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other power can save Lord, but Thine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Spirit Thou art welcome in this place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Thou art welcome in this place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5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</a:rPr>
              <a:t>Holy Spirit Thou art welcome in this place</a:t>
            </a:r>
            <a:br>
              <a:rPr lang="en-US" sz="3200" dirty="0"/>
            </a:br>
            <a:r>
              <a:rPr lang="en-US" sz="3200" b="1" i="0" dirty="0">
                <a:effectLst/>
                <a:latin typeface="Arial" panose="020B0604020202020204" pitchFamily="34" charset="0"/>
              </a:rPr>
              <a:t>Holy Spirit Thou art welcome in this place</a:t>
            </a:r>
            <a:br>
              <a:rPr lang="en-US" sz="3200" dirty="0"/>
            </a:br>
            <a:r>
              <a:rPr lang="en-US" sz="3200" b="1" i="0" dirty="0">
                <a:effectLst/>
                <a:latin typeface="Arial" panose="020B0604020202020204" pitchFamily="34" charset="0"/>
              </a:rPr>
              <a:t>Omnipotent Father of Mercy and Grace</a:t>
            </a:r>
            <a:br>
              <a:rPr lang="en-US" sz="3200" dirty="0"/>
            </a:br>
            <a:r>
              <a:rPr lang="en-US" sz="3200" b="1" i="0" dirty="0">
                <a:effectLst/>
                <a:latin typeface="Arial" panose="020B0604020202020204" pitchFamily="34" charset="0"/>
              </a:rPr>
              <a:t>Thou art welcome in this place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4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Fill all the hungry and empty within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Restore us, oh Father revive us again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Spirit Thou art welcome in this place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Holy Spirit Thou art welcome in this place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4692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</TotalTime>
  <Words>129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31</cp:revision>
  <dcterms:created xsi:type="dcterms:W3CDTF">2014-06-05T16:47:32Z</dcterms:created>
  <dcterms:modified xsi:type="dcterms:W3CDTF">2023-09-14T18:22:59Z</dcterms:modified>
</cp:coreProperties>
</file>