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E814E11-75EF-4199-B013-D4B261B99B9A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817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805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7801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299279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9437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1426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0275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2415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867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104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882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827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886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433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681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19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730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4E11-75EF-4199-B013-D4B261B99B9A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2700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1000"/>
            <a:ext cx="8229600" cy="44958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Hosanna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, Hosanna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Hosanna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in the highest!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Hosanna, Hosanna,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Hosanna in the highest!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Lord we lift up Your name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with hearts full of praise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Be exalted oh Lord my God!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Hosanna in the highest! (Glory to the King of Kings!)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(second time around)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Glory, Glory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Glory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to the King of Kings!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Glory, Glory,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Glory to the King of Kings!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Xrd;dh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Xrd;dh</a:t>
            </a:r>
            <a:endParaRPr lang="en-US" sz="3200" b="1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cd;djj;jpy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Xrd;dh</a:t>
            </a:r>
            <a:endParaRPr lang="en-US" sz="3200" b="1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ck;ik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caHj;jpLNthk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Jjp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epiwTld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fHj;jNu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caHj;jpLtPH</a:t>
            </a:r>
            <a:endParaRPr lang="en-US" sz="32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gupRj;jH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gupRj;jH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gupRj;jH</a:t>
            </a:r>
            <a:endParaRPr lang="en-US" sz="3200" b="1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Njt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Ml;Lf;Fl;b</a:t>
            </a:r>
            <a:endParaRPr lang="en-US" sz="3200" b="1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ck;ik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caHj;jpLNthk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Jjp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epiwTld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fHj;jNu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caHj;jpLtPH</a:t>
            </a:r>
            <a:endParaRPr lang="en-US" sz="32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ctr">
              <a:buNone/>
            </a:pP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NaR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NaR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NaR</a:t>
            </a:r>
            <a:endParaRPr lang="en-US" sz="3200" b="1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>
                <a:latin typeface="Bamini" pitchFamily="2" charset="0"/>
              </a:rPr>
              <a:t>,uh[</a:t>
            </a:r>
            <a:r>
              <a:rPr lang="en-US" sz="3200" b="1" dirty="0" err="1">
                <a:latin typeface="Bamini" pitchFamily="2" charset="0"/>
              </a:rPr>
              <a:t>hjp</a:t>
            </a:r>
            <a:r>
              <a:rPr lang="en-US" sz="3200" b="1" dirty="0">
                <a:latin typeface="Bamini" pitchFamily="2" charset="0"/>
              </a:rPr>
              <a:t> ,uh[h</a:t>
            </a: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ck;ik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caHj;jpLNthk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Jjp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epiwTld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fHj;jNu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caHj;jpLtPH</a:t>
            </a:r>
            <a:endParaRPr lang="en-US" sz="3200" b="1" dirty="0">
              <a:latin typeface="Bamini" pitchFamily="2" charset="0"/>
            </a:endParaRPr>
          </a:p>
          <a:p>
            <a:pPr algn="ctr">
              <a:buNone/>
            </a:pPr>
            <a:endParaRPr lang="en-US" sz="32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15</TotalTime>
  <Words>59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24</cp:revision>
  <dcterms:created xsi:type="dcterms:W3CDTF">2014-06-05T16:47:32Z</dcterms:created>
  <dcterms:modified xsi:type="dcterms:W3CDTF">2020-04-06T17:25:19Z</dcterms:modified>
</cp:coreProperties>
</file>