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5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7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69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8971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53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26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65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30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9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4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2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8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3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0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3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3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87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splendor of the King, clothed in majesty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Let all the earth rejoice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All the earth rejoice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wraps himself in Light, and darkness tries to hide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trembles at His voice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Trembles at His voice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How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great is our God, sing with 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How great is our God, and all will see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How great, 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312792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Age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age He stands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time is in His hands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Beginning and the end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Beginning and the end</a:t>
            </a:r>
          </a:p>
        </p:txBody>
      </p:sp>
    </p:spTree>
    <p:extLst>
      <p:ext uri="{BB962C8B-B14F-4D97-AF65-F5344CB8AC3E}">
        <p14:creationId xmlns:p14="http://schemas.microsoft.com/office/powerpoint/2010/main" val="75903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Godhead Three in One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Father Spirit Son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Lion and the Lamb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Lion and the Lamb</a:t>
            </a:r>
          </a:p>
        </p:txBody>
      </p:sp>
    </p:spTree>
    <p:extLst>
      <p:ext uri="{BB962C8B-B14F-4D97-AF65-F5344CB8AC3E}">
        <p14:creationId xmlns:p14="http://schemas.microsoft.com/office/powerpoint/2010/main" val="1029595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Name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above all names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Worthy of our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heart will sing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3211573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How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great is our God, sing with 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How great is our God, and all will see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How great, 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410320464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</TotalTime>
  <Words>52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40</cp:revision>
  <dcterms:created xsi:type="dcterms:W3CDTF">2014-06-03T15:40:16Z</dcterms:created>
  <dcterms:modified xsi:type="dcterms:W3CDTF">2017-05-08T17:24:57Z</dcterms:modified>
</cp:coreProperties>
</file>