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803405"/>
            <a:ext cx="73152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632201"/>
            <a:ext cx="73152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32170" y="4323845"/>
            <a:ext cx="2297429" cy="365125"/>
          </a:xfrm>
        </p:spPr>
        <p:txBody>
          <a:bodyPr/>
          <a:lstStyle/>
          <a:p>
            <a:fld id="{A8079C62-0C25-4C79-9F23-DD302369C2C8}" type="datetimeFigureOut">
              <a:rPr lang="en-US" smtClean="0"/>
              <a:pPr/>
              <a:t>7/13/2016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4323846"/>
            <a:ext cx="488061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57900" y="1430867"/>
            <a:ext cx="2171700" cy="365125"/>
          </a:xfrm>
        </p:spPr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9635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55" y="4697361"/>
            <a:ext cx="7956482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94355" y="977035"/>
            <a:ext cx="7950260" cy="3406972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5516716"/>
            <a:ext cx="7955280" cy="746924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9C62-0C25-4C79-9F23-DD302369C2C8}" type="datetimeFigureOut">
              <a:rPr lang="en-US" smtClean="0"/>
              <a:pPr/>
              <a:t>7/13/2016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1661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3"/>
            <a:ext cx="795528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649134"/>
            <a:ext cx="7772400" cy="1330852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A8079C62-0C25-4C79-9F23-DD302369C2C8}" type="datetimeFigureOut">
              <a:rPr lang="en-US" smtClean="0"/>
              <a:pPr/>
              <a:t>7/13/2016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007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351" y="753534"/>
            <a:ext cx="7613650" cy="2756234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77899" y="3509768"/>
            <a:ext cx="7194552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4174597"/>
            <a:ext cx="7778752" cy="821265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A8079C62-0C25-4C79-9F23-DD302369C2C8}" type="datetimeFigureOut">
              <a:rPr lang="en-US" smtClean="0"/>
              <a:pPr/>
              <a:t>7/13/2016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9438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31458" y="80772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146733" y="302133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624208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124702"/>
            <a:ext cx="7774782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792" y="3648316"/>
            <a:ext cx="7773608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78884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A8079C62-0C25-4C79-9F23-DD302369C2C8}" type="datetimeFigureOut">
              <a:rPr lang="en-US" smtClean="0"/>
              <a:pPr/>
              <a:t>7/13/2016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8884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34083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171701" y="762000"/>
            <a:ext cx="6377939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94361" y="2202080"/>
            <a:ext cx="2560320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9436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02237" y="2201333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00781" y="2904068"/>
            <a:ext cx="2560320" cy="335957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89319" y="2192866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8932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9C62-0C25-4C79-9F23-DD302369C2C8}" type="datetimeFigureOut">
              <a:rPr lang="en-US" smtClean="0"/>
              <a:pPr/>
              <a:t>7/13/2016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875708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171702" y="762000"/>
            <a:ext cx="6381984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94360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94360" y="2331720"/>
            <a:ext cx="2560320" cy="15073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94360" y="4796103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291873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291872" y="2331720"/>
            <a:ext cx="2560320" cy="1509862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290858" y="4796102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93365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93364" y="2331721"/>
            <a:ext cx="2560320" cy="1508919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93272" y="4796100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9C62-0C25-4C79-9F23-DD302369C2C8}" type="datetimeFigureOut">
              <a:rPr lang="en-US" smtClean="0"/>
              <a:pPr/>
              <a:t>7/13/2016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26484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2194560"/>
            <a:ext cx="7955280" cy="406908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9C62-0C25-4C79-9F23-DD302369C2C8}" type="datetimeFigureOut">
              <a:rPr lang="en-US" smtClean="0"/>
              <a:pPr/>
              <a:t>7/13/2016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53095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6590" y="747183"/>
            <a:ext cx="1543050" cy="4248675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746126"/>
            <a:ext cx="6278035" cy="424973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A8079C62-0C25-4C79-9F23-DD302369C2C8}" type="datetimeFigureOut">
              <a:rPr lang="en-US" smtClean="0"/>
              <a:pPr/>
              <a:t>7/13/2016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730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9C62-0C25-4C79-9F23-DD302369C2C8}" type="datetimeFigureOut">
              <a:rPr lang="en-US" smtClean="0"/>
              <a:pPr/>
              <a:t>7/13/2016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35181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4"/>
            <a:ext cx="7955280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3641726"/>
            <a:ext cx="7955281" cy="1354134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A8079C62-0C25-4C79-9F23-DD302369C2C8}" type="datetimeFigureOut">
              <a:rPr lang="en-US" smtClean="0"/>
              <a:pPr/>
              <a:t>7/13/2016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3" cy="365125"/>
          </a:xfrm>
        </p:spPr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3645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4360" y="2194560"/>
            <a:ext cx="3910579" cy="40690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2099" y="2194560"/>
            <a:ext cx="3907540" cy="40690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9C62-0C25-4C79-9F23-DD302369C2C8}" type="datetimeFigureOut">
              <a:rPr lang="en-US" smtClean="0"/>
              <a:pPr/>
              <a:t>7/13/2016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19662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1700" y="762000"/>
            <a:ext cx="637794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1279" y="2183802"/>
            <a:ext cx="3683659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359" y="3132667"/>
            <a:ext cx="3910579" cy="31309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9018" y="2183802"/>
            <a:ext cx="368062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2098" y="3132667"/>
            <a:ext cx="3907541" cy="31309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9C62-0C25-4C79-9F23-DD302369C2C8}" type="datetimeFigureOut">
              <a:rPr lang="en-US" smtClean="0"/>
              <a:pPr/>
              <a:t>7/13/2016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55647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9C62-0C25-4C79-9F23-DD302369C2C8}" type="datetimeFigureOut">
              <a:rPr lang="en-US" smtClean="0"/>
              <a:pPr/>
              <a:t>7/13/2016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380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9C62-0C25-4C79-9F23-DD302369C2C8}" type="datetimeFigureOut">
              <a:rPr lang="en-US" smtClean="0"/>
              <a:pPr/>
              <a:t>7/13/2016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59404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30861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746760"/>
            <a:ext cx="4663440" cy="5516880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308610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9C62-0C25-4C79-9F23-DD302369C2C8}" type="datetimeFigureOut">
              <a:rPr lang="en-US" smtClean="0"/>
              <a:pPr/>
              <a:t>7/13/2016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0685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407573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77524" y="751242"/>
            <a:ext cx="3674234" cy="5512398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407573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9C62-0C25-4C79-9F23-DD302369C2C8}" type="datetimeFigureOut">
              <a:rPr lang="en-US" smtClean="0"/>
              <a:pPr/>
              <a:t>7/13/2016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6250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08108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71700" y="764373"/>
            <a:ext cx="637794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2194560"/>
            <a:ext cx="7955280" cy="4069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12230" y="6356351"/>
            <a:ext cx="21374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079C62-0C25-4C79-9F23-DD302369C2C8}" type="datetimeFigureOut">
              <a:rPr lang="en-US" smtClean="0"/>
              <a:pPr/>
              <a:t>7/13/2016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4360" y="6355846"/>
            <a:ext cx="56807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72250" y="381001"/>
            <a:ext cx="19773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822648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52400"/>
            <a:ext cx="9144000" cy="6400800"/>
          </a:xfrm>
        </p:spPr>
        <p:txBody>
          <a:bodyPr>
            <a:normAutofit/>
          </a:bodyPr>
          <a:lstStyle/>
          <a:p>
            <a:pPr algn="ctr"/>
            <a:endParaRPr lang="en-US" sz="3200" b="1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n-US" sz="3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32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Oh </a:t>
            </a:r>
            <a:r>
              <a:rPr lang="en-US" sz="3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Lord, my God, when I in awesome wonder</a:t>
            </a:r>
            <a:br>
              <a:rPr lang="en-US" sz="3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Consider all the worlds Thy hands have made</a:t>
            </a:r>
            <a:br>
              <a:rPr lang="en-US" sz="3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 see the stars, I hear the rolling thunder</a:t>
            </a:r>
            <a:br>
              <a:rPr lang="en-US" sz="3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Thy power throughout the universe displayed</a:t>
            </a:r>
            <a:br>
              <a:rPr lang="en-US" sz="3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Aah</a:t>
            </a:r>
            <a:r>
              <a:rPr lang="en-US" sz="3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...</a:t>
            </a:r>
            <a:br>
              <a:rPr lang="en-US" sz="3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en-US" sz="3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marL="109728" indent="0" algn="ctr">
              <a:buNone/>
            </a:pPr>
            <a:endParaRPr lang="en-US" sz="32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9728" indent="0" algn="ctr">
              <a:buNone/>
            </a:pP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9728" indent="0" algn="ctr">
              <a:buNone/>
            </a:pPr>
            <a:r>
              <a:rPr lang="en-US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When 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thru the woods and forest glades I wander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And hear the birds sing sweetly in the trees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When I look down, from lofty mountain grandeur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And hear the brook and feel the gentle breeze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Then sings my soul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My Savior God to Thee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How great Thou art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How great Thou art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-304800" y="0"/>
            <a:ext cx="9601200" cy="6553200"/>
          </a:xfrm>
        </p:spPr>
        <p:txBody>
          <a:bodyPr>
            <a:normAutofit lnSpcReduction="10000"/>
          </a:bodyPr>
          <a:lstStyle/>
          <a:p>
            <a:pPr marL="109728" indent="0" algn="ctr">
              <a:buNone/>
            </a:pPr>
            <a:endParaRPr lang="en-US" sz="32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9728" indent="0" algn="ctr">
              <a:buNone/>
            </a:pPr>
            <a:r>
              <a:rPr lang="en-US" sz="35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Then </a:t>
            </a:r>
            <a:r>
              <a:rPr lang="en-US" sz="3500" b="1" dirty="0">
                <a:latin typeface="Calibri" panose="020F0502020204030204" pitchFamily="34" charset="0"/>
                <a:cs typeface="Calibri" panose="020F0502020204030204" pitchFamily="34" charset="0"/>
              </a:rPr>
              <a:t>sings my soul</a:t>
            </a:r>
            <a:br>
              <a:rPr lang="en-US" sz="35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500" b="1" dirty="0">
                <a:latin typeface="Calibri" panose="020F0502020204030204" pitchFamily="34" charset="0"/>
                <a:cs typeface="Calibri" panose="020F0502020204030204" pitchFamily="34" charset="0"/>
              </a:rPr>
              <a:t>My Savior God to Thee</a:t>
            </a:r>
            <a:br>
              <a:rPr lang="en-US" sz="35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500" b="1" dirty="0">
                <a:latin typeface="Calibri" panose="020F0502020204030204" pitchFamily="34" charset="0"/>
                <a:cs typeface="Calibri" panose="020F0502020204030204" pitchFamily="34" charset="0"/>
              </a:rPr>
              <a:t>How great Thou art</a:t>
            </a:r>
            <a:br>
              <a:rPr lang="en-US" sz="35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500" b="1" dirty="0">
                <a:latin typeface="Calibri" panose="020F0502020204030204" pitchFamily="34" charset="0"/>
                <a:cs typeface="Calibri" panose="020F0502020204030204" pitchFamily="34" charset="0"/>
              </a:rPr>
              <a:t>How great Thou art</a:t>
            </a:r>
            <a:br>
              <a:rPr lang="en-US" sz="35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5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5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500" b="1" dirty="0">
                <a:latin typeface="Calibri" panose="020F0502020204030204" pitchFamily="34" charset="0"/>
                <a:cs typeface="Calibri" panose="020F0502020204030204" pitchFamily="34" charset="0"/>
              </a:rPr>
              <a:t>When Christ shall come,</a:t>
            </a:r>
            <a:br>
              <a:rPr lang="en-US" sz="35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500" b="1" dirty="0">
                <a:latin typeface="Calibri" panose="020F0502020204030204" pitchFamily="34" charset="0"/>
                <a:cs typeface="Calibri" panose="020F0502020204030204" pitchFamily="34" charset="0"/>
              </a:rPr>
              <a:t>With shouts of acclamation</a:t>
            </a:r>
            <a:br>
              <a:rPr lang="en-US" sz="35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500" b="1" dirty="0">
                <a:latin typeface="Calibri" panose="020F0502020204030204" pitchFamily="34" charset="0"/>
                <a:cs typeface="Calibri" panose="020F0502020204030204" pitchFamily="34" charset="0"/>
              </a:rPr>
              <a:t>And take me home</a:t>
            </a:r>
            <a:br>
              <a:rPr lang="en-US" sz="35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500" b="1" dirty="0">
                <a:latin typeface="Calibri" panose="020F0502020204030204" pitchFamily="34" charset="0"/>
                <a:cs typeface="Calibri" panose="020F0502020204030204" pitchFamily="34" charset="0"/>
              </a:rPr>
              <a:t>What joy shall fill my heart</a:t>
            </a:r>
            <a:br>
              <a:rPr lang="en-US" sz="35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500" b="1" dirty="0">
                <a:latin typeface="Calibri" panose="020F0502020204030204" pitchFamily="34" charset="0"/>
                <a:cs typeface="Calibri" panose="020F0502020204030204" pitchFamily="34" charset="0"/>
              </a:rPr>
              <a:t>Then I shall bow, in humble adoration</a:t>
            </a:r>
            <a:br>
              <a:rPr lang="en-US" sz="35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500" b="1" dirty="0">
                <a:latin typeface="Calibri" panose="020F0502020204030204" pitchFamily="34" charset="0"/>
                <a:cs typeface="Calibri" panose="020F0502020204030204" pitchFamily="34" charset="0"/>
              </a:rPr>
              <a:t>And there proclaim,</a:t>
            </a:r>
            <a:br>
              <a:rPr lang="en-US" sz="35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500" b="1" dirty="0">
                <a:latin typeface="Calibri" panose="020F0502020204030204" pitchFamily="34" charset="0"/>
                <a:cs typeface="Calibri" panose="020F0502020204030204" pitchFamily="34" charset="0"/>
              </a:rPr>
              <a:t>"My God, how great Thou art!"</a:t>
            </a:r>
            <a:br>
              <a:rPr lang="en-US" sz="35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en-US" sz="35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68797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228600"/>
            <a:ext cx="9144000" cy="6248400"/>
          </a:xfrm>
        </p:spPr>
        <p:txBody>
          <a:bodyPr>
            <a:normAutofit/>
          </a:bodyPr>
          <a:lstStyle/>
          <a:p>
            <a:pPr marL="109728" indent="0" algn="ctr">
              <a:buNone/>
            </a:pP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9728" indent="0" algn="ctr">
              <a:buNone/>
            </a:pPr>
            <a:r>
              <a:rPr lang="en-US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Then 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sings my soul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My Savior God to Thee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How great Thou art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How great Thou art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Then sings my soul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My Savior God to Thee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How great Thou art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How great Thou art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68861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-304800" y="0"/>
            <a:ext cx="9601200" cy="6858000"/>
          </a:xfrm>
        </p:spPr>
        <p:txBody>
          <a:bodyPr>
            <a:noAutofit/>
          </a:bodyPr>
          <a:lstStyle/>
          <a:p>
            <a:pPr marL="109728" indent="0" algn="ctr">
              <a:buNone/>
            </a:pPr>
            <a:endParaRPr lang="en-US" sz="32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9728" indent="0" algn="ctr">
              <a:buNone/>
            </a:pPr>
            <a:r>
              <a:rPr lang="en-US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How 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great Thou art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How great...Thou art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How great Thou art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Oh Lord, my God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How great Thou art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How great Thou art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Oh Lord, my God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i="1" dirty="0">
                <a:latin typeface="Calibri" panose="020F0502020204030204" pitchFamily="34" charset="0"/>
                <a:cs typeface="Calibri" panose="020F0502020204030204" pitchFamily="34" charset="0"/>
              </a:rPr>
              <a:t>[repeat]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2022049"/>
      </p:ext>
    </p:extLst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B497622B-46B9-4CFD-9027-FEF87B39C407}" vid="{71A3304F-149E-495F-AA31-947B541BC8A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19</TotalTime>
  <Words>32</Words>
  <Application>Microsoft Office PowerPoint</Application>
  <PresentationFormat>On-screen Show (4:3)</PresentationFormat>
  <Paragraphs>12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Century Gothic</vt:lpstr>
      <vt:lpstr>Theme1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Sasikala</dc:creator>
  <cp:lastModifiedBy>admin</cp:lastModifiedBy>
  <cp:revision>54</cp:revision>
  <dcterms:created xsi:type="dcterms:W3CDTF">2014-06-03T15:40:16Z</dcterms:created>
  <dcterms:modified xsi:type="dcterms:W3CDTF">2016-07-13T16:09:55Z</dcterms:modified>
</cp:coreProperties>
</file>