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9" y="152400"/>
            <a:ext cx="9144000" cy="5562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Thou, O Lord, art high above all the earth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Thou art exalted far above all gods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 Thou, O Lord, art high above all the earth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Thou art exalted far above all gods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exalt Thee, I exalt Thee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exalt Thee, O Lord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exalt Thee, I exalt Thee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exalt Thee, O Lord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exalt Thee, We exalt Thee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exalt Thee, O Lord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exalt Thee, We exalt Thee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exalt Thee, O Lord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16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 with all we have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with all we are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have come so far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lift Your name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Lift Your name on high, Jesus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Cause it's all about You, oh Jesus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 it's all about You - oh yeah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this love, this song, this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what we bring to You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6135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42</TotalTime>
  <Words>31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117</cp:revision>
  <dcterms:created xsi:type="dcterms:W3CDTF">2014-06-05T16:47:32Z</dcterms:created>
  <dcterms:modified xsi:type="dcterms:W3CDTF">2017-11-22T15:39:55Z</dcterms:modified>
</cp:coreProperties>
</file>