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1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3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1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8481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89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5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4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38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4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5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5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6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8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5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E809-932A-49BA-A096-CD33D19FE42E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D4DB3-F94C-472B-BE6F-11B7EB0F9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3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458200" cy="4582711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I will celebrate sing unto the Lord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I will sing to Him a new song (2)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I will praise Him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I will sing to Him a new song</a:t>
            </a:r>
            <a:b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Hallelujah (4) </a:t>
            </a:r>
            <a:r>
              <a:rPr lang="en-US" sz="3200" b="1" dirty="0" err="1" smtClean="0">
                <a:solidFill>
                  <a:schemeClr val="tx1"/>
                </a:solidFill>
                <a:latin typeface="Calibri" pitchFamily="34" charset="0"/>
              </a:rPr>
              <a:t>Hallelu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</a:rPr>
              <a:t> Hallelujah </a:t>
            </a:r>
            <a:endParaRPr lang="en-US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kfpo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nfhz;lhLNtd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fHj;jiuf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ghLNtd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GJf;fPjk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ghb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nfhz;lhLNtd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ghLNtd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Nghw;WNtd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GJfPjk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ghb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nfhz;lhLNtd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> (4) </a:t>
            </a: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>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35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</cp:revision>
  <dcterms:created xsi:type="dcterms:W3CDTF">2014-06-10T17:12:59Z</dcterms:created>
  <dcterms:modified xsi:type="dcterms:W3CDTF">2016-07-14T16:56:09Z</dcterms:modified>
</cp:coreProperties>
</file>