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9" y="152400"/>
            <a:ext cx="9144000" cy="55626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love You, Lord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 Your mercy never fails me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my days, I've been held in Your hands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 the moment that I wake up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Until I lay my head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I will sing of the goodness of God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all my life You have been faithful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all my life You have been so, so good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every breath that I am able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I will sing of the goodness of God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love Your voice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have led me through the fire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darkest night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close like no other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I've known You as a Father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I've known You as a Friend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 have lived in the goodness of God (yeah)</a:t>
            </a:r>
          </a:p>
          <a:p>
            <a:pPr marL="0" indent="0" algn="ctr">
              <a:buNone/>
            </a:pP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And all my life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55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goodness is running after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running after me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goodness is running after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running after me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my life laid down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I'm surrendered now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give You everything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goodness is running after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running after me (oh-oh) (2) </a:t>
            </a:r>
          </a:p>
          <a:p>
            <a:pPr marL="0" indent="0" algn="ctr">
              <a:buNone/>
            </a:pP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And all my life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33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ll my life You have been faithful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all my life You have been so, so good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every breath that I am able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sing of the goodness of God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sing of the goodness of God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19662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55</TotalTime>
  <Words>248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159</cp:revision>
  <dcterms:created xsi:type="dcterms:W3CDTF">2014-06-05T16:47:32Z</dcterms:created>
  <dcterms:modified xsi:type="dcterms:W3CDTF">2023-09-14T18:15:31Z</dcterms:modified>
</cp:coreProperties>
</file>