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8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230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9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23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99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5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1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2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6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3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6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69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will worship you Lord</a:t>
            </a:r>
          </a:p>
          <a:p>
            <a:pPr algn="ctr"/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With all of my might</a:t>
            </a:r>
          </a:p>
          <a:p>
            <a:pPr algn="ctr"/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I will praise you with a Psalm</a:t>
            </a:r>
          </a:p>
          <a:p>
            <a:pPr algn="ctr"/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I will worship you Lord</a:t>
            </a:r>
          </a:p>
          <a:p>
            <a:pPr algn="ctr"/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With all of my might</a:t>
            </a:r>
          </a:p>
          <a:p>
            <a:pPr algn="ctr"/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will praise you all day long</a:t>
            </a:r>
          </a:p>
          <a:p>
            <a:pPr algn="ctr"/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 thou O lord art glorious</a:t>
            </a:r>
          </a:p>
          <a:p>
            <a:pPr algn="ctr"/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Thy Name is greatly to be praised</a:t>
            </a:r>
          </a:p>
          <a:p>
            <a:pPr algn="ctr"/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May my heart be pure and holy in thy sight</a:t>
            </a:r>
          </a:p>
          <a:p>
            <a:pPr algn="ctr"/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 I will worship you with all of my might</a:t>
            </a:r>
            <a:endParaRPr lang="en-US" sz="3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Muhjpj;J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Jjpj;J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tzq;fp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njhOJ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rq;fPjj;NjhNl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Muhjpj;J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Jjpj;J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tzq;fp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njhOJ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Jjpj;jpLNtd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kfpikapd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ngupatNu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Nghw;WNthNk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r%j;jpy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gupRj;jj;NjhNl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Jjpj;jpLNtd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Nerpg;Ngd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ek;GNtd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tzq;FNtd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kfpo;Ntd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512619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132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11</cp:revision>
  <dcterms:created xsi:type="dcterms:W3CDTF">2014-06-03T15:40:16Z</dcterms:created>
  <dcterms:modified xsi:type="dcterms:W3CDTF">2016-07-14T16:14:00Z</dcterms:modified>
</cp:coreProperties>
</file>