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3" r:id="rId3"/>
    <p:sldId id="258" r:id="rId4"/>
    <p:sldId id="259" r:id="rId5"/>
    <p:sldId id="260" r:id="rId6"/>
    <p:sldId id="26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3E814E11-75EF-4199-B013-D4B261B99B9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584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15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23403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3522625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64767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593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38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1851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101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28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3E814E11-75EF-4199-B013-D4B261B99B9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68417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31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943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6062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841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969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814E11-75EF-4199-B013-D4B261B99B9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6429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814E11-75EF-4199-B013-D4B261B99B9A}" type="datetimeFigureOut">
              <a:rPr lang="en-US" smtClean="0"/>
              <a:pPr/>
              <a:t>1/19/2022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45BF8A-0FFE-4B13-836E-CA9BA6D8B7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200998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err="1">
                <a:latin typeface="Calibri" panose="020F0502020204030204" pitchFamily="34" charset="0"/>
                <a:cs typeface="Calibri" panose="020F0502020204030204" pitchFamily="34" charset="0"/>
              </a:rPr>
              <a:t>Innum</a:t>
            </a:r>
            <a:r>
              <a:rPr lang="en-US" sz="3200" b="1">
                <a:latin typeface="Calibri" panose="020F0502020204030204" pitchFamily="34" charset="0"/>
                <a:cs typeface="Calibri" panose="020F0502020204030204" pitchFamily="34" charset="0"/>
              </a:rPr>
              <a:t> Thuthipaen</a:t>
            </a:r>
            <a:endParaRPr lang="en-US" sz="3200" b="1" dirty="0">
              <a:latin typeface="Bamini" pitchFamily="2" charset="0"/>
            </a:endParaRPr>
          </a:p>
          <a:p>
            <a:pPr algn="ctr"/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Jjpg;Ngd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d;Dk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Nghw;WNtd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>
                <a:latin typeface="Bamini" pitchFamily="2" charset="0"/>
              </a:rPr>
              <a:t>,</a:t>
            </a:r>
            <a:r>
              <a:rPr lang="en-US" sz="3200" b="1" dirty="0" err="1">
                <a:latin typeface="Bamini" pitchFamily="2" charset="0"/>
              </a:rPr>
              <a:t>d;Dk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ck;ik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Muhjpg;Ngd</a:t>
            </a:r>
            <a:r>
              <a:rPr lang="en-US" sz="3200" b="1" dirty="0">
                <a:latin typeface="Bamini" pitchFamily="2" charset="0"/>
              </a:rPr>
              <a:t>; - 2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Thuthippen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Potruven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Ummai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Aarathippen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</a:p>
        </p:txBody>
      </p:sp>
    </p:spTree>
    <p:extLst>
      <p:ext uri="{BB962C8B-B14F-4D97-AF65-F5344CB8AC3E}">
        <p14:creationId xmlns:p14="http://schemas.microsoft.com/office/powerpoint/2010/main" val="3036368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vf;fhyKk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Jjpg;Ngd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ve;NeuKk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Nghw;WNtd</a:t>
            </a:r>
            <a:r>
              <a:rPr lang="en-US" sz="3200" b="1" dirty="0">
                <a:latin typeface="Bamini" pitchFamily="2" charset="0"/>
              </a:rPr>
              <a:t>; - 2</a:t>
            </a:r>
          </a:p>
          <a:p>
            <a:pPr algn="ctr"/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Ekkalamum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Thuthippen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Enneramum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Potruven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</a:p>
        </p:txBody>
      </p:sp>
    </p:spTree>
    <p:extLst>
      <p:ext uri="{BB962C8B-B14F-4D97-AF65-F5344CB8AC3E}">
        <p14:creationId xmlns:p14="http://schemas.microsoft.com/office/powerpoint/2010/main" val="17179839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marL="514350" indent="-514350" algn="ctr">
              <a:buAutoNum type="arabicPeriod"/>
            </a:pPr>
            <a:endParaRPr lang="en-US" sz="3200" b="1" dirty="0"/>
          </a:p>
          <a:p>
            <a:pPr marL="514350" indent="-514350" algn="ctr">
              <a:buAutoNum type="arabicPeriod"/>
            </a:pPr>
            <a:endParaRPr lang="en-US" sz="3200" b="1" dirty="0">
              <a:latin typeface="Bamini" pitchFamily="2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err="1">
                <a:latin typeface="Bamini" pitchFamily="2" charset="0"/>
              </a:rPr>
              <a:t>tpahjpapd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Ntjid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ngUfpdhYk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kuzj;jpd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R+o;e;jhYk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kPz;Lk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vOg;gpLtPu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ngyd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nfhLj;jpLtPu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ce;jd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jOk;Gfshy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Fzkhf;fpLtPu</a:t>
            </a:r>
            <a:r>
              <a:rPr lang="en-US" sz="3200" b="1" dirty="0">
                <a:latin typeface="Bamini" pitchFamily="2" charset="0"/>
              </a:rPr>
              <a:t>; - 2</a:t>
            </a:r>
          </a:p>
          <a:p>
            <a:pPr marL="514350" indent="-514350" algn="ctr">
              <a:buAutoNum type="arabicPeriod"/>
            </a:pP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/>
              <a:t>1.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Vyathiyin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Vethanai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Peruginaalum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Maranathin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Bayam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Soozhnthalum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Meendum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Ezhuppiduveer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Belan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Koduthiduveer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Thazhumbugalal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Kunamakkiduveer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</a:p>
        </p:txBody>
      </p:sp>
    </p:spTree>
    <p:extLst>
      <p:ext uri="{BB962C8B-B14F-4D97-AF65-F5344CB8AC3E}">
        <p14:creationId xmlns:p14="http://schemas.microsoft.com/office/powerpoint/2010/main" val="22315707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Bamini" pitchFamily="2" charset="0"/>
              </a:rPr>
              <a:t>2. </a:t>
            </a:r>
            <a:r>
              <a:rPr lang="en-US" sz="3200" b="1" dirty="0" err="1">
                <a:latin typeface="Bamini" pitchFamily="2" charset="0"/>
              </a:rPr>
              <a:t>ek;gpf;if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ahTNk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oe;jhYk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vy;yhNk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Kbe;jJ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vd;whYk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fy;yiwapd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fy;iy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Gul;bLtPu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kWgbAk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capu;j;njOk;gr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nra;tPu</a:t>
            </a:r>
            <a:r>
              <a:rPr lang="en-US" sz="3200" b="1" dirty="0">
                <a:latin typeface="Bamini" pitchFamily="2" charset="0"/>
              </a:rPr>
              <a:t>; - 2</a:t>
            </a:r>
          </a:p>
          <a:p>
            <a:pPr algn="ctr"/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Nambikkai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Yavumae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Izhanthalum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Ellamae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Mudinthathu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Endralum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Kallaraiyin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Kallai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Purattiduveer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Marubadiyum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Uyirthezhumba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Seiveer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/>
            </a:br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2879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>
                <a:latin typeface="Bamini" pitchFamily="2" charset="0"/>
              </a:rPr>
              <a:t>ey;ytu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ty;ytu</a:t>
            </a:r>
            <a:r>
              <a:rPr lang="en-US" sz="3200" b="1" dirty="0">
                <a:latin typeface="Bamini" pitchFamily="2" charset="0"/>
              </a:rPr>
              <a:t>; 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ru;t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ty;ytu</a:t>
            </a:r>
            <a:r>
              <a:rPr lang="en-US" sz="3200" b="1" dirty="0">
                <a:latin typeface="Bamini" pitchFamily="2" charset="0"/>
              </a:rPr>
              <a:t>; - 4</a:t>
            </a:r>
          </a:p>
          <a:p>
            <a:pPr algn="r"/>
            <a:r>
              <a:rPr lang="en-US" sz="3200" b="1" dirty="0">
                <a:latin typeface="Bamini" pitchFamily="2" charset="0"/>
              </a:rPr>
              <a:t>- ,</a:t>
            </a:r>
            <a:r>
              <a:rPr lang="en-US" sz="3200" b="1" dirty="0" err="1">
                <a:latin typeface="Bamini" pitchFamily="2" charset="0"/>
              </a:rPr>
              <a:t>d;Dk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Jjpg;Ngd</a:t>
            </a:r>
            <a:r>
              <a:rPr lang="en-US" sz="3200" b="1" dirty="0">
                <a:latin typeface="Bamini" pitchFamily="2" charset="0"/>
              </a:rPr>
              <a:t>;</a:t>
            </a:r>
          </a:p>
          <a:p>
            <a:pPr algn="ctr"/>
            <a:endParaRPr lang="en-US" sz="3200" b="1" dirty="0">
              <a:latin typeface="Bamini" pitchFamily="2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Nallavar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Sarva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Vallavar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– 4</a:t>
            </a:r>
          </a:p>
          <a:p>
            <a:pPr algn="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Innum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Thuthippen</a:t>
            </a:r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6050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7620000"/>
          </a:xfrm>
        </p:spPr>
        <p:txBody>
          <a:bodyPr>
            <a:noAutofit/>
          </a:bodyPr>
          <a:lstStyle/>
          <a:p>
            <a:pPr algn="ctr"/>
            <a:endParaRPr lang="en-US" sz="3200" b="1" dirty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>
                <a:latin typeface="Bamini" pitchFamily="2" charset="0"/>
              </a:rPr>
              <a:t>3. </a:t>
            </a:r>
            <a:r>
              <a:rPr lang="en-US" sz="3200" b="1" dirty="0" err="1">
                <a:latin typeface="Bamini" pitchFamily="2" charset="0"/>
              </a:rPr>
              <a:t>jdpikapd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vz;zq;fs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R+o;e;jhYk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fz;zPNu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gLf;ifaha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khwpdhYk</a:t>
            </a:r>
            <a:r>
              <a:rPr lang="en-US" sz="3200" b="1" dirty="0">
                <a:latin typeface="Bamini" pitchFamily="2" charset="0"/>
              </a:rPr>
              <a:t>; - 2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mutizj;J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fl;bnaOg;gpLtPu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,</a:t>
            </a:r>
            <a:r>
              <a:rPr lang="en-US" sz="3200" b="1" dirty="0" err="1">
                <a:latin typeface="Bamini" pitchFamily="2" charset="0"/>
              </a:rPr>
              <a:t>oe;jtw;iw</a:t>
            </a:r>
            <a:r>
              <a:rPr lang="en-US" sz="3200" b="1" dirty="0">
                <a:latin typeface="Bamini" pitchFamily="2" charset="0"/>
              </a:rPr>
              <a:t> ,</a:t>
            </a:r>
            <a:r>
              <a:rPr lang="en-US" sz="3200" b="1" dirty="0" err="1">
                <a:latin typeface="Bamini" pitchFamily="2" charset="0"/>
              </a:rPr>
              <a:t>ul;bg;gha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jUtPu</a:t>
            </a:r>
            <a:r>
              <a:rPr lang="en-US" sz="3200" b="1" dirty="0">
                <a:latin typeface="Bamini" pitchFamily="2" charset="0"/>
              </a:rPr>
              <a:t>; - 2</a:t>
            </a:r>
          </a:p>
          <a:p>
            <a:pPr algn="ctr"/>
            <a:endParaRPr lang="en-U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3.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Thanimayin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soolnthaalum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Kannerae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padukayai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maarinaalum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aravanaithu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kattiyelupiduveer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Ilanthavarai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iratippai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tharuveer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- 2 </a:t>
            </a:r>
          </a:p>
        </p:txBody>
      </p:sp>
    </p:spTree>
    <p:extLst>
      <p:ext uri="{BB962C8B-B14F-4D97-AF65-F5344CB8AC3E}">
        <p14:creationId xmlns:p14="http://schemas.microsoft.com/office/powerpoint/2010/main" val="3347263739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76</TotalTime>
  <Words>364</Words>
  <Application>Microsoft Office PowerPoint</Application>
  <PresentationFormat>On-screen Show (4:3)</PresentationFormat>
  <Paragraphs>33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919626910278</cp:lastModifiedBy>
  <cp:revision>168</cp:revision>
  <dcterms:created xsi:type="dcterms:W3CDTF">2014-06-05T16:47:32Z</dcterms:created>
  <dcterms:modified xsi:type="dcterms:W3CDTF">2022-01-19T18:17:46Z</dcterms:modified>
</cp:coreProperties>
</file>