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இரக்கம் நிறைந்தவரே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இயேசு ராஜனே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எண்ணில்லா அதிசயங்கள் எண்ணில்லா அற்புதங்கள்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வாழ்வில் செய்தவரே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Irakkam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Nirainthavarae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vazhvil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எண்ணி எண்ணி நான் பாடுவேன்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ஒவ்வொன்றாய் சொல்லி பாடுவேன்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 Enni naan paaduvaen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Ovandraai solli paaduvaen</a:t>
            </a:r>
            <a:br>
              <a:rPr lang="ta-IN" sz="32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சிறுமையும் எளிமையுமான என்னை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நினைப்பவரே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தாயாய் தந்தையாய் இஸ்ரவேலின் தேவனே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நடத்துகின்றீர்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Sirumaiyum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elimaiyummaana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ninaipavarae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thanthaiyaai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isravaelin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nadathuginreer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வனாந்திரம் வறட்சியுமான என் வாழ்வை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காண்பவரே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ஆகாரின் கதறலுக்கு இரங்கின என்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எனக்கும் இரங்கினீரே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Vananthiram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varathchiyumaana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vaazhvai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kaanpavarae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katharaluku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irangineerae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128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தனிமையும் வெறுமையுமான என் வாழ்வில்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துணையாய் வந்தீரையா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ஜீவனுள்ள நாளெல்லாம் நன்மையும் கிருபையும்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தொடர்ந்திடுமே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</a:rPr>
              <a:t>Th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animaiyum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verumaiyumaana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vaazhivil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Thunaiyaai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vantheeraiya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Jeevanulla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naallellam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thodarnthidumae</a:t>
            </a:r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5338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455</TotalTime>
  <Words>137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82</cp:revision>
  <dcterms:created xsi:type="dcterms:W3CDTF">2023-03-13T17:37:04Z</dcterms:created>
  <dcterms:modified xsi:type="dcterms:W3CDTF">2024-01-26T17:42:59Z</dcterms:modified>
</cp:coreProperties>
</file>