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8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38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6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88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0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8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1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467F-08B7-4478-99AB-3C12EF7166C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C7ED-10E6-4386-9CBD-3406EF519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26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248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anything too hard for the lord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anything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too hard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anything too hard for the lord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248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is too hard for the Lord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nothing is too hard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nothing is too hard for the Lord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2484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never let go my hand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storms may 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 winds may blow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will never let go my hand</a:t>
            </a: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07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28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</cp:revision>
  <dcterms:created xsi:type="dcterms:W3CDTF">2014-05-06T15:49:59Z</dcterms:created>
  <dcterms:modified xsi:type="dcterms:W3CDTF">2021-09-11T16:27:36Z</dcterms:modified>
</cp:coreProperties>
</file>