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Nfl;Biuah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je;jPiuah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js;shl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tpltpy;iyNa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jhq;fpNa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elj;jpdPNu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kaeteraiya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vidavilaiyae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nadathinirae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Gfpo;fpd;Nwd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ghl;Lg;ghb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Gay; 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Xae;jJ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GJuhfk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ty;ytNu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Pugalgiraen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paathupaadi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oointhathu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raagam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9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fz;zPiuf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fz;Biuah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gpbj;jPiuah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tpz;zg;gk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Nfl;Biuah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je;jPiuah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piditheeraiya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Vinnappam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thantheeraiya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vgpNeru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ePu;jhidah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vy;NuhaP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ePu;jhidah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fz;Biuah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Ebinezar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vuthavinirae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Elroyi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kandeeraiya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8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cWjpaha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gw;wpf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nfhz;Nld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cs;Nsd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G+uz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rkhjhdNu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NghJNk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rKfNk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Vuruthiyai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vullaen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Poorana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samoogamae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944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</TotalTime>
  <Words>21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85</cp:revision>
  <dcterms:created xsi:type="dcterms:W3CDTF">2014-06-05T16:47:32Z</dcterms:created>
  <dcterms:modified xsi:type="dcterms:W3CDTF">2018-12-17T15:36:52Z</dcterms:modified>
</cp:coreProperties>
</file>