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3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9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83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3513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13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28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66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06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4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6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0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0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4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8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3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64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/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Jesus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keep me near the cross,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 a precious fountain,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Free to all-a healing stream,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Flows from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Calv'ry's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mountain.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cross, in the cross,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 my glory ever;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From the cross my ransomed soul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Nothing then shall sever.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84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Near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cross, a trembling soul,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Love and mercy found me;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 the Bright and Morning Star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Sheds its beams around me.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25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Near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cross! O Lamb of God,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Bring its scenes before me;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Help me walk from day to day,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With its shadow o'er me.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71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248400"/>
          </a:xfrm>
        </p:spPr>
        <p:txBody>
          <a:bodyPr/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Near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cross I'll watch and wait,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Hoping, trusting ever,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Till I see my Savior's face,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Leave His presence never.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64061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83</TotalTime>
  <Words>41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86</cp:revision>
  <dcterms:created xsi:type="dcterms:W3CDTF">2014-06-05T16:47:32Z</dcterms:created>
  <dcterms:modified xsi:type="dcterms:W3CDTF">2019-12-28T16:36:43Z</dcterms:modified>
</cp:coreProperties>
</file>