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8079C62-0C25-4C79-9F23-DD302369C2C8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49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537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29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7131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112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081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4552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017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41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623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63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40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783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67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280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78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055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79C62-0C25-4C79-9F23-DD302369C2C8}" type="datetimeFigureOut">
              <a:rPr lang="en-US" smtClean="0"/>
              <a:pPr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9145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534400" cy="64008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i="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Jesus, we enthrone You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We proclaim You are king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Standing here, in the midst of us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We raise You up with our praise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i="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i="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And as we worship build Your throne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And as we worship build Your throne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And as we worship build Your throne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Come Lord Jesus and take Your place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534400" cy="64008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i="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Jesus, we enthrone You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We proclaim You are king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Standing here, in the midst of us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We raise You up with our praise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280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i="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i="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And as we worship build Your throne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And as we worship build Your throne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And as we worship build Your throne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Come Lord Jesus and take </a:t>
            </a:r>
            <a:r>
              <a:rPr lang="en-US" sz="3200" b="1" i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Your place – (2)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59626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21</TotalTime>
  <Words>122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46</cp:revision>
  <dcterms:created xsi:type="dcterms:W3CDTF">2014-06-03T15:40:16Z</dcterms:created>
  <dcterms:modified xsi:type="dcterms:W3CDTF">2021-11-16T17:27:22Z</dcterms:modified>
</cp:coreProperties>
</file>