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Joy to the world! The Lord is come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earth receive her King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every heart prepare Him room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heaven and nature sing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heaven and nature sing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heaven, and heaven, and nature sing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Joy to the Earth! The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Saviour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reigns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men their songs employ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While fields and floods, rocks, hills, and plains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Repeat the sounding joy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Repeat the sounding joy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Repeat, repeat the sounding joy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more let sins and sorrow grow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 thorns infest the ground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comes to make His blessings flow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Far as the curse is found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Far as the curse is found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Far as, far as, the curse is found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rules the world with truth and grace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makes the nations prove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glories of His righteousness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wonders of His love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wonders of His love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wonders, wonders, of His love!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2993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732</TotalTime>
  <Words>175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563</cp:revision>
  <dcterms:created xsi:type="dcterms:W3CDTF">2023-03-13T17:37:04Z</dcterms:created>
  <dcterms:modified xsi:type="dcterms:W3CDTF">2023-12-15T17:20:51Z</dcterms:modified>
</cp:coreProperties>
</file>