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காலமோ செல்லுதே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வாலிபம் மறையுதே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எண்ணமெல்லாம் வீணாகும்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கல்வியெல்லாம் மண்ணாகும்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Kaalamoa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Selludhae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Vaalibam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Maraiyudhae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Veenaagum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Mannaagum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தரிசிக்கும்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 நாள் நல்ல 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பாக்ய நாள்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Tharisikuum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Baakya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கருணையின் அழைப்பினால்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நேரம் வருகையில்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சுற்றத்தார் சூழ்ந்திட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பற்றுள்ளோர் கதறிட - மகிமையில் இயேசுவை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Azhaipinaal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Sutrathaar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Soozhndhida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Patrulloar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Kadharida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Yaesuvai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துன்பமெல்லாம் மறைந்துபோம்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இன்னல் எல்லாம் மாறிப்போம்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 எல்லாம் நீங்கிப்போம்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நாயகன் நம் இயேசுவால் - மகிமையில் இயேசுவை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Thunbamellaam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Maraindhupoam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Innal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Maaripoam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Viyaadhi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Neengipoam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Naayagan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Nam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Yaesuvaal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Yaesuvai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வாழ்க்கையை இயேசுவால்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நாட்களைப் பூரிப்பாய்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ஓட்டத்தை முடிக்க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காத்துக் கொள் விசுவாசத்தை - மகிமையில் இயேசுவை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Pooripaai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Oattathai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Kaathukol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732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468</TotalTime>
  <Words>157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114</cp:revision>
  <dcterms:created xsi:type="dcterms:W3CDTF">2023-03-13T17:37:04Z</dcterms:created>
  <dcterms:modified xsi:type="dcterms:W3CDTF">2024-01-30T09:54:38Z</dcterms:modified>
</cp:coreProperties>
</file>