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காரியத்தை வாய்க்க பண்ணும்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ஆண்டும் என் முன்னே போவார்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காரியங்கள் மாறுதலாய் முடிய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ஆண்டும் அற்புதங்கள் செய்வார் (உன் காரியங்கள்)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maaruthalai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)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ஆண்டு கிருபையின் ஆண்டு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அவரே என் யுத்தங்களை செய்வார்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ஆண்டு மகிமையின் ஆண்டு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வாக்குதத்தம் சுதந்தரிக்க செய்வார்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yuthangalai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Vaakuthatham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suthantharika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கன்மலையை தடாகமாய் மாற்றி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கற்பாறை நீரூற்றாக செய்வார் (உன்)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அடைந்து போன ஒரு வழிக்கு பதிலாய்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ஏழு வழியை இந்த ஆண்டு (நாளில்) திறப்பார் (ஓ)- 2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thadagamaai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Karparai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neerutraaga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(Un)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bathilaai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thirapar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(O) - 2</a:t>
            </a: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வானத்தின் பலகணியை திறந்து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இடங்கொள்ளா ஆசிதனை தருவார் (ஓ)- 2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palakaniyai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Edankolla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(O)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6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அமுக்கி குலுக்கி சரிந்து விழ செய்து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களஞ்சியங்கள் நிரம்பி வழிய செய்வார் (ஓ)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Amuki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kuluki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(O)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7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தாமதங்கள் துரிதமாக மாறி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அற்புதங்கள் கையில் சேர செய்வார் (உன்)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Thamathangal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thurithamaaga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(Un) - 2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59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நஷ்ட பட்டு இழந்து போனதெல்லாம்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ஆண்டு இரண்டு மடங்கு தருவார் (நீ)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ponathellam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madangu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(nee)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92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காரியங்கள் மாறுதலாய் முடிய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ஆண்டும் அற்புதங்கள் செய்வார்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கோணலாக தோன்றுவதை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நேராக மாற்றி எனக்கு தருவார்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maaruthalaai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Koonalaga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thondruvathai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9782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511</TotalTime>
  <Words>300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184</cp:revision>
  <dcterms:created xsi:type="dcterms:W3CDTF">2023-03-13T17:37:04Z</dcterms:created>
  <dcterms:modified xsi:type="dcterms:W3CDTF">2024-02-01T06:46:40Z</dcterms:modified>
</cp:coreProperties>
</file>