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கேடகம்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பெலனும் நீர் தானே-2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துயரங்கள் என்னை சூழ்ந்திட்டபோதும்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வாழவைப்பவரே-2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Soozhndhitapodhum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Vazhavaipavarae-2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கேடகமே அடைக்கலமே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நாம் நம்பும் கன்மலையே-2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நாம் நம்பும் கன்மலையே -கேடகம்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Kaedagam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கண்ணீரை துருத்தியில் வைத்து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பதில் தரும் நல்தேவனே-2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ஏற்ற நேரத்தில் கண்ணீருக்கு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பதில் தந்து காப்பவரே-2 –கேடகமே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Thuruthiyil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Kanneeruku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Kapavarae-2 -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கூப்பிடும் போது மறு உத்தரவு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கொடுத்திடும் நல் தேவனே-2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ஆத்துமாவிலே பெலன் தந்து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என்னைத் தைரியப்படுத்தினீரே-2 –கேடகமே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Maru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Utharavu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Aathumaavilae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Dhairiyapaduthineerae-2 -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துன்பத்தின் நடுவில் நடந்தாலும்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உயிர்ப்பிக்கும் நல்தேவனே-2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யாவையும்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செய்து முடிப்பவரே-2 –கேடகமே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Uyirpikum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Mudipavarae-2 -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Kedagam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776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693</TotalTime>
  <Words>163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553</cp:revision>
  <dcterms:created xsi:type="dcterms:W3CDTF">2023-03-13T17:37:04Z</dcterms:created>
  <dcterms:modified xsi:type="dcterms:W3CDTF">2023-10-25T17:06:43Z</dcterms:modified>
</cp:coreProperties>
</file>