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காப்பார் உன்னைக் காப்பார்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காத்தவர் காப்பார் இன்னும்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இனிமேலும் காத்திடுவார்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கலங்காதே மனமே காத்திடுவார்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Kappar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kappar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kappar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innum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inimelum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kaathiduvar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Kalangathe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maname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kaathiduvaar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கண்டுன்னை அழைத்தவர் கரமதைப் பார்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உன்னைக் கைவிடாதிருப்பார்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ஆண்டுகள் தோறும் உனக்கவர்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அளித்த ஆசிகளை எண்ணிப்பார்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எண்ணிப்பார் எண்ணிப்பார் எண்ணிப்பார்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என்றும் அதை எண்ணிப்பார்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Kandunai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alaithavar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karamathaipaar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kaividathirupaar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Andugal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unakkavar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aasigalai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ennipaar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Ennipaar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ennipaar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ennipaar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ennipaar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D9EED9-E0AD-C1C6-B556-428B7EDACB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D7E0F231-818C-8AB5-DD87-A8D273A426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25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இஸ்ரவேலுக்கு வாக்குப்படி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இன்பக்கானான் அளிக்கவில்லையோ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இப்போதிவர்களை நிர்மூலம்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செய்வதென்று பின்னும் இரங்கவில்லையோ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இல்லையோ இல்லையோ இல்லையோ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மனஸ்தாபம் கொள்ளவில்லையோ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Isravelukku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vakkupadi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inba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cannan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alikkavillaiyo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Ippothivarkalai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nirmulam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seivathendru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pinnum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irangavillaiyo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Illaiyo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illaiyo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illaiyo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Manasthabam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kollavillaiyo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556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20BF29-7CEC-FF68-3791-2A732E0E7F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CD313D5A-385F-7D56-5327-71E19BF7BA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25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வீழ்ச்சியில் விழித்துன்னை மீட்பவரும்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இகழ்ந்துவிடாது சேர்ப்பவரும்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சிற்சில வேளையில்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சிட்சையினாலுன்னைக் கிட்டியிழுப்பவரும்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ஜெயமும், கனமும், சுகமும்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உனக்கென்றும் அளிப்பவரே (2)</a:t>
            </a:r>
            <a:br>
              <a:rPr lang="ta-IN" sz="3200" dirty="0"/>
            </a:br>
            <a:endParaRPr lang="en-IN" sz="3200" dirty="0"/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Vilchiyil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vilithunnai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mitpavarum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ikalntu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serpavarum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Sitchila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velayil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sitchayinaal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kittiyiluppavarum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Jeyammum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ganammum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sugammum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Unnakendrum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alipavarae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618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35A3FB-84AC-9915-9D42-ED1D7683B5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FBBD86CC-E845-8124-5C42-8D225287A3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25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தாயின் கட்டில் வருமுன்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உனக்காய்த் தாமுயிர் கொடுத்தவரே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காயீனைப் போலுனைத் தள்ளிவிடாது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கை கொடுத்தெடுத்தவரே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அன்பு கொண்டு மணந்தவரே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Thaayin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varumun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Unnakaai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thamuyir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koduthavarae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Kaayeenai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poel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thalividaathu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kodutheduthavarae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Anbu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mananthavarae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26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A6CFB3-B8B4-2273-45FD-EFBEDC8F2C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C1D0B2ED-E46A-8F5D-9CF1-6965EE3E60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25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5. ஆதரவாய் பல ஆண்டுகளில் பரன்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அடைக்கலமாயிருந்தார்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காதலுடனவர் கைப்பணி செய்திட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கனிவுடன் ஆதரித்தார்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தரித்தார் தரித்தார் தரித்தார்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பரிசுத்தத்தில் அலங்கரித்தார்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Aatharavaai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aandugalil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Adaikalamaayirunthaar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Kaathaludanavar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kaipani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seithida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Kanivudan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aatharithaar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Tharithaar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tharithaar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tharithaar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alangarithaar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067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18</TotalTime>
  <Words>282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75</cp:revision>
  <dcterms:created xsi:type="dcterms:W3CDTF">2023-03-13T17:37:04Z</dcterms:created>
  <dcterms:modified xsi:type="dcterms:W3CDTF">2024-02-25T10:31:25Z</dcterms:modified>
</cp:coreProperties>
</file>