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22-07-2023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22-07-2023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22-07-2023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22-07-2023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22-07-2023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22-07-2023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22-07-2023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22-07-2023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22-07-2023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22-07-2023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22-07-2023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22-07-2023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22-07-2023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22-07-2023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22-07-2023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22-07-2023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22-07-2023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22-07-2023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514350" indent="-514350" algn="ctr">
              <a:buAutoNum type="arabicPeriod"/>
            </a:pP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marL="514350" indent="-514350" algn="ctr">
              <a:buAutoNum type="arabicPeriod"/>
            </a:pPr>
            <a:endParaRPr lang="en-IN" sz="2800" b="1" dirty="0">
              <a:latin typeface="Times New Roman" panose="02020603050405020304" pitchFamily="18" charset="0"/>
            </a:endParaRPr>
          </a:p>
          <a:p>
            <a:pPr marL="514350" indent="-514350" algn="ctr">
              <a:buAutoNum type="arabicPeriod"/>
            </a:pPr>
            <a:r>
              <a:rPr lang="ta-IN" sz="2800" b="1" i="0" dirty="0">
                <a:effectLst/>
                <a:latin typeface="Times New Roman" panose="02020603050405020304" pitchFamily="18" charset="0"/>
              </a:rPr>
              <a:t>கர்த்தர் உன்னை நித்தமும் நடத்தி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மா வறட்சியில் திரட்சியை தருவார் -2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உன் ஆத்துமாவை திருப்பதி செய்வர் -2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marL="514350" indent="-514350" algn="ctr">
              <a:buAutoNum type="arabicPeriod"/>
            </a:pPr>
            <a:endParaRPr lang="en-IN" sz="28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Karthar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Unnai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Nithamum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Nadathi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Maa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Varatchiyil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Thiratchiyai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Tharuvaar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-2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Aaththumaavai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Thirupthi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Seivaar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-2</a:t>
            </a: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தொடர்ந்து துதி செய் மனமே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உன் மீட்பர் உயிரோடிருக்கின்றார் -2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துதிப்போரை கைவிடமாட்டார் -2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கர்த்தர் உன்னை நித்தமும் நடத்தி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மா வறட்சியில் திரட்சியை தருவார்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Thodarnthu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Thuthi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Sei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Maname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Meetpar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Uyirodirukintaar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-2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Thuthipporai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Kaividamaataar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-2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Karthar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Unnai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Nithamum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Nadathi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Maa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Varatchiyil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Thiratchiyai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Tharuvaar</a:t>
            </a:r>
            <a:endParaRPr lang="en-IN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5833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நுகத்தடி விரல் நீட்டை போக்கி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நிபச்சொல்லை நடு நின்று நீக்கி -2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கிருபையென்னும் மதிலை பணிவார்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உன்னைச் சுற்றலுமே உயர்த்தி பணிவார்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Nugaththadi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Viral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Neettai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Pokki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Nibachollai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Nadu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Nintru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Neekki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-2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Kirubaiyennum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Mathilai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Panivaar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Unnai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Sutrilume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Uyarthi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Panivaar</a:t>
            </a: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63533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தொடர்ந்து துதி செய் மனமே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உன் மீட்பர் உயிரோடிருக்கின்றார் -2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துதிப்போரை கைவிடமாட்டார் -2</a:t>
            </a:r>
            <a:br>
              <a:rPr lang="ta-IN" sz="2800" dirty="0"/>
            </a:b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கர்த்தர் உன்னை நித்தமும் நடத்தி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மா வறட்சியில் திரட்சியை தருவார்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Thodarnthu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Thuthi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Sei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Maname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Meetpar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Uyirodirukintaar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-2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Thuthipporai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Kaividamaataar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-2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Karthar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Unnai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Nithamum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Nadathi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Maa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Varatchiyil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Thiratchiyai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Tharuvaar</a:t>
            </a: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57390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அவர் சொல்லில் நடக்காததேது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அவர் வார்த்தை தரையில் விழாது -2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சொன்னதிலும் அதிகம் செய்வர்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உன்னை நன்றியுடன் பாட செய்வர்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Avar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Sollil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Nadakkaadhadhedhu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Avar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Vaarthai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Tharaiyil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Vizhaadhu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-2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Sonnadhilum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Adhigam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Seivaar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Unnai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Nantriyudan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Paada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Seivaar</a:t>
            </a: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29941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தொடர்ந்து துதி செய் மனமே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உன் மீட்பர் உயிரோடிருக்கின்றார் -2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துதிப்போரை கைவிடமாட்டார் -2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Thodarnthu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Thuthi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Sei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Maname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Meetpar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Uyirodirukintaar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-2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Thuthipporai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Kaividamaataar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-2</a:t>
            </a:r>
            <a:br>
              <a:rPr lang="ta-IN" sz="2800" dirty="0">
                <a:latin typeface="Arial" panose="020B0604020202020204" pitchFamily="34" charset="0"/>
              </a:rPr>
            </a:b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98867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விசுவாசியை கைவிடமாட்டார்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நம் குடும்பங்களை கைவிடமாட்டார்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நம் சபையை கைவிடமாட்டார்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உங்கள் ஊழியத்தை கைவிடமாட்டார்,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உங்கள் தலைமுறையை கைவிடமாட்டார்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உங்கள் பிள்ளைகளை கைவிடமாட்டார்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Visuvaasiyai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Kaividamaataar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Nam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Kudumpangalai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Kaividamaataar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Nam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Sabayai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Kaividamaataar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Ungal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Oozhiyathai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Kaividamaataar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Unngal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Thalaimuraiyai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Kaividamaataar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Ungal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Pillaigalai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Kaividamaataar</a:t>
            </a: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006265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648</TotalTime>
  <Words>292</Words>
  <Application>Microsoft Office PowerPoint</Application>
  <PresentationFormat>Widescreen</PresentationFormat>
  <Paragraphs>34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446</cp:revision>
  <dcterms:created xsi:type="dcterms:W3CDTF">2023-03-13T17:37:04Z</dcterms:created>
  <dcterms:modified xsi:type="dcterms:W3CDTF">2023-07-22T10:26:45Z</dcterms:modified>
</cp:coreProperties>
</file>