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கர்த்தாவே இரட்சண்ய கன்மலையே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 தேவர்கட்கும் என்றும் மகா ராஜனே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iratchaya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devarkatkum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நல்லவர் சர்வ வல்லவர்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</a:rPr>
              <a:t>Neer nalavar sarva vallavar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சாரோனின் ரோஜாவே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நான் பாடுவேன்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Saronin rojavae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 naan paaduvaen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அற்புதங்கள் செய்யும் பரிசுத்தரே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நான் பாடுவேன்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உலகத்திலே மிக பெரியவரே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நான் பாடுவேன்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Ulagathilae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94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49DBC3-4621-2D44-ACF4-B79E638DE7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829B1E82-D6EE-C7D4-DDA6-E42D9F1181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ஆதியே அந்தமே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நான் பாடுவேன்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அல்பாயே ஒமேகாயே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நான் பாடுவேன்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Alpayae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omegayae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388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D5FA0C-88B4-FFD4-08F4-E755B56462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B087D66E-D4EF-4276-3D72-01829784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நல்லவர் சர்வ வல்லவர்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நீங்க பரிசுத்தர் என்றும் நல்லவர்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ஆராதனை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30081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648</TotalTime>
  <Words>163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450</cp:revision>
  <dcterms:created xsi:type="dcterms:W3CDTF">2023-03-13T17:37:04Z</dcterms:created>
  <dcterms:modified xsi:type="dcterms:W3CDTF">2024-03-08T08:04:49Z</dcterms:modified>
</cp:coreProperties>
</file>