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66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283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4121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005754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8822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5891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4259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8528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501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394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58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844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6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28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87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7230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94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0B36E7-8177-4229-9299-6BC2EBF1E50A}" type="datetimeFigureOut">
              <a:rPr lang="en-US" smtClean="0"/>
              <a:pPr/>
              <a:t>7/20/2016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87AE0-9B99-490B-9E92-FEE3A8F43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88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28600"/>
            <a:ext cx="8534400" cy="63246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Light </a:t>
            </a: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the world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You stepped down into darkness.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Opened my eyes, let me see.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Beauty that made this heart adore You</a:t>
            </a:r>
            <a:b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Hope of a life spent with You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worship,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King of all days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Oh, so highly exalted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Glorious in heaven above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Humbly You came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the earth You created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All for love's sake became poor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worship,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I'll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never know how much it cost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see my sin upon that cross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I'll never know how much it cost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To see my sin upon that cross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5802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worship,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bow down,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Here I am to say that You're my God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You're altogether lovely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worthy,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Altogether wonderful to me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49349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</TotalTime>
  <Words>33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11</cp:revision>
  <dcterms:created xsi:type="dcterms:W3CDTF">2014-05-07T16:45:47Z</dcterms:created>
  <dcterms:modified xsi:type="dcterms:W3CDTF">2016-07-20T16:37:43Z</dcterms:modified>
</cp:coreProperties>
</file>