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7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9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59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9655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01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73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93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66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3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5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3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8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1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3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6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400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Making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melody in my heart [3]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unto the king of kings.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Now Thumbs in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Making melody in my heart [3]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unto the king of kings.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Thumbs in, elbows out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Making melody in my heart [3]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unto the king of kings.</a:t>
            </a: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Thumbs in, elbows out, knees bend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Making melody in my heart [3]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unto the king of kings.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Thumbs in, elbows out, knees bend, feet apart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Making melody in my heart [3]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unto the king of kings.</a:t>
            </a: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Thumbs in, elbows out, knees bend, feet apart, turn around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Making melody in my heart [3]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unto the king of kings.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75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So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Thumbs in, elbows out, knees bend, feet apart, turn around, tongues out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Making melody in my heart [3]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unto the king of kings. 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07142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</TotalTime>
  <Words>159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28</cp:revision>
  <dcterms:created xsi:type="dcterms:W3CDTF">2014-06-03T15:40:16Z</dcterms:created>
  <dcterms:modified xsi:type="dcterms:W3CDTF">2017-07-19T17:12:20Z</dcterms:modified>
</cp:coreProperties>
</file>