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மனம் சுத்தி சுத்தி வருது தானா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இயேசு ராஜாவ (3)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உம்மை விட்டு தூரம் போனா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மனம் நல்லால – 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மனம் நல்லால்ல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மனம் சுத்தி சுத்தி சுத்தி சுத்தி சுத்தி சுத்தி சுத்தி சுத்தி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1. இயேசு தானே என் ஜீவனும் பெலனும்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யாருக்கு நான் அஞ்சி அஞ்சி வாழணும் - மனம்</a:t>
            </a:r>
            <a:br>
              <a:rPr lang="ta-IN" sz="3200" dirty="0"/>
            </a:b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உந்தன் வேதம் உடலுக்கு ஜீவன்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அதுவே எனக்கு அனுதின கீதம் - மனம்</a:t>
            </a:r>
            <a:br>
              <a:rPr lang="ta-IN" sz="3200" dirty="0"/>
            </a:b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677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3. தேனைப் போல பாவம் வந்தாலும்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இயேசு திருப்தியில் எட்டி எட்டி உதைப்பன் - 2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6775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4. அற்புதர் இயேசு எனக்குள் இருக்க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அனுதின தேவையில் பயம் எனக்கில்ல – 2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3951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666</TotalTime>
  <Words>93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488</cp:revision>
  <dcterms:created xsi:type="dcterms:W3CDTF">2023-03-13T17:37:04Z</dcterms:created>
  <dcterms:modified xsi:type="dcterms:W3CDTF">2024-03-12T18:04:41Z</dcterms:modified>
</cp:coreProperties>
</file>