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10-03-2024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10-03-2024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10-03-2024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10-03-2024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10-03-2024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10-03-2024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மறவார் இயேசு மறவார்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ஒரு இமைப் பொழுதிலும் உன்னை மறவார்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மறவார் இயேசு மறவார்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உன்னை உருவாக்கின இயேசு மறவார்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Maravaar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maravaae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Oru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inmai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poluthilum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maravaar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Maravar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Maravaar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vuruvaakina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maravaar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அழைத்தவர் உன்னை மறவார்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அபிஷேகம் செய்தவர் மறவார்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மனிதனின் அன்பு நிலைமாறினாலும்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மகிமையின் தேவன் உன்னை மறவார்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Azhaithavar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unni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maravaar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Abishegam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seithavar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maravaar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Manithanin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anbu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nilaimaarinaalum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Magimaiyin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devan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maravaar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தரிசனம் தந்தவர் மறவார்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தாங்கி நடத்திட மறவார்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எப்பக்கம் நெருக்கங்கள் உனை சூழ்ந்த போதும்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எலியாவின் தேவன் உன்னை மறவார்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Tharishanam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thanthavar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maravaar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Thaangi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nadathida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maravaar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Epakkam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nerukangal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soolntha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pothum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Eliyavin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devan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maravaar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19836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i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>
                <a:effectLst/>
                <a:latin typeface="Times New Roman" panose="02020603050405020304" pitchFamily="18" charset="0"/>
              </a:rPr>
              <a:t>வாக்குத்தத்தம் </a:t>
            </a:r>
            <a:r>
              <a:rPr lang="ta-IN" sz="3200" b="1" i="0" dirty="0">
                <a:effectLst/>
                <a:latin typeface="Times New Roman" panose="02020603050405020304" pitchFamily="18" charset="0"/>
              </a:rPr>
              <a:t>தந்தவர் மறவார்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உனக்கு வழிகாட்டி நடத்திட மறவார்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வானமும் பூமியும் நிலைமாறினாலும்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வார்த்தையை நிறைவேற்ற மறவார்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Vakkuthatham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thanthavar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maravaar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Unaku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valikatti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nadathida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maravaar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Vanamum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boomiyum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nilaimaarinaalum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Vaarthaiyai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niraivetra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maravaar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7212846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650</TotalTime>
  <Words>136</Words>
  <Application>Microsoft Office PowerPoint</Application>
  <PresentationFormat>Widescreen</PresentationFormat>
  <Paragraphs>20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452</cp:revision>
  <dcterms:created xsi:type="dcterms:W3CDTF">2023-03-13T17:37:04Z</dcterms:created>
  <dcterms:modified xsi:type="dcterms:W3CDTF">2024-03-10T11:43:44Z</dcterms:modified>
</cp:coreProperties>
</file>