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say sometimes you win some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Sometimes you lose some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right now, right now I'm losing bad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I've stood on this stage night after night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Reminding the broken it'll be alright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But right now, oh right now I just can't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It's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easy to sing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there's nothing to bring me down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But what will I say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I'm held to the flame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Like I am right now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8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know You're able and I know You can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Save through the fire with Your mighty hand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But even if You don't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hope is You alone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95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say it only takes a little faith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move a mountain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Good thing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little faith is all I have right now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But God, when You choose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leave mountains unmovable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Give me the strength to be able to sing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It is well with my soul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6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know You're able and I know You can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Save through the fire with Your mighty hand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But even if You don't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hope is You alone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know the sorrow, and I know the hurt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Would all go away if You'd just say the word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But even if You don't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hope is You alone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265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You've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been faithful, You've been good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All of my days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Jesus, I will cling to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Come what may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'Cause I know You're able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know You can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127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know You're able and I know You can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Save through the fire with Your mighty hand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But even if You don't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hope is You alone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know the sorrow, and I know the hurt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Would all go away if You'd just say the word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But even if You don't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hope is You alone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68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well with my soul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It is well, it is well with my soul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46340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71</TotalTime>
  <Words>58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147</cp:revision>
  <dcterms:created xsi:type="dcterms:W3CDTF">2014-06-05T16:47:32Z</dcterms:created>
  <dcterms:modified xsi:type="dcterms:W3CDTF">2017-10-06T01:55:28Z</dcterms:modified>
</cp:coreProperties>
</file>