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மிகுந்த ஆனந்த சந்தோஷம்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என்னோடே இருப்பதால்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குறையில்லையே குறையில்லையே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என் மேய்ப்பர்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Miguntha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Kuraiyillayea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Kuraiyillayea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Meypar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 தேற்றுகிறார்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புதுபெலன் தருகின்றார்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நாமத்தினிமித்தம் நீதியின் பாதையில்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நித்தம் நடத்துகிறார்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Thetrugirar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Pudubelan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Tharuginar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Namathinimitham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Nadathuginrar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எதிரிகள் கண்முன்னே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விருந்து படைக்கின்றார்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எண்ணெய் அபிஷேகம் என் தலைமேல்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நிரம்பியது என் பாத்திரம்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Yethirigalin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Kanmunnea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Padaikinrar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Nirambiyathu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Pathiram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ஜீவனுள்ள நாட்களெல்லாம்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என்னைத் தொடரும்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நன்மையும் தயவும் நாளெல்லாம் தொடரும்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உயிருள்ள நாட்களெல்லாம் அவர்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Natgallellam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Naatkallellam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புல்லுள்ள இடங்களிலே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இளைப்பாறச் செய்கின்றார்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அமர்ந்த தண்ணீர்கள் அருகினிலே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அனுதினம் நடத்துகின்றார்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Idangalilae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Ilaipaara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Seiginrar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Aruginil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Nadathuginrar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5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இருள்சூழ் பள்ளத்தாக்கில்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நடக்க நேர்ந்தாலும்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என்னோடு இருப்பதனால்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தடுமாற்றம் எனக்கில்லையே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Irulsool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Pallathakkil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Nernthalum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Irupathanal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Thadumatram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Yenakillaye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7991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675</TotalTime>
  <Words>187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504</cp:revision>
  <dcterms:created xsi:type="dcterms:W3CDTF">2023-03-13T17:37:04Z</dcterms:created>
  <dcterms:modified xsi:type="dcterms:W3CDTF">2024-03-16T17:43:14Z</dcterms:modified>
</cp:coreProperties>
</file>