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முடிந்தது எல்லாம் முடிந்தது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இயேசு சிலுவையில் சொன்னார்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எல்லாம் முடிந்தது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Mudinthathu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mudinthathu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sonnar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mudinthathu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முடிந்தது எல்லாம் முடிந்தது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பாவம் சாபம் தரித்திரம்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எல்லாம் முடிந்தது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Mudinthathu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mudinthathu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pavam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saabam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tharithiram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mudinthathu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முடிந்தது (எல்லாம்) முடிந்தது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எல்லாம் எனக்காய்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செய்து முடித்ததால்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Mudinthathu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mudinthathu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mudithathal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சிலுவையை எடுத்தார்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 எதிரியை அடித்தார்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 கரத்தை பிடித்தார்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தன் (நித்திய) ஜீவனைக் கொடுத்தார்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eduthar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adithar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pidithar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 (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koduthar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நம் விலையை கொடுத்தார்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 இடத்தை எடுத்தார்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மரித்து மீண்டும் உயிர்த்தார்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புதிய துவக்கம் அளித்தார்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Nam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koduthar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eduthar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meendum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uyirthar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thuvakkam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alithar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98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முடிந்தது நேரம் முடிந்தது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சாபம் தரித்திரம் வியாதிக்கு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நேரம் முடிந்தது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Mudinthathu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mudinthathu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saabam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tharithiram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viyathiku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mudinthathu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31749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</TotalTime>
  <Words>162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37</cp:revision>
  <dcterms:created xsi:type="dcterms:W3CDTF">2023-03-13T17:37:04Z</dcterms:created>
  <dcterms:modified xsi:type="dcterms:W3CDTF">2023-04-06T01:18:44Z</dcterms:modified>
</cp:coreProperties>
</file>