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B770C-F9F9-4915-ABD4-1F2CEE5D6912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485CB-2ABC-402C-B196-BED20904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33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62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64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7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9205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039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32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74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511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567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769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0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0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49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89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71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846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474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5344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My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Jesus, my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Saviour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Lord there is none like You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All of my days I want to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wonders of Your mighty love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My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comfort, my shelter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Tower of refuge and strength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Let every breath, all that I am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Never cease to worship You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Shout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to the Lord all the Earth, let us sing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Power and majesty, praise to the King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Mountains bow down and the seas will roar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At the sound of Your name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928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sing for joy at the work of Your hand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Forever I'll love You, forever I'll stand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Nothing compares to the promise I have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In You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039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2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2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2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My 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Jesus, my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Saviour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Lord there is none like You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All of my days I want to praise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The wonders of Your mighty love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164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2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2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You're 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my comfort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(My comfort)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And my shelter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(My shelter)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You're my tower of refuge and strength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Let every breath, all that I am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Never cease to worship You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66196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30</TotalTime>
  <Words>39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64</cp:revision>
  <dcterms:created xsi:type="dcterms:W3CDTF">2014-06-03T15:40:16Z</dcterms:created>
  <dcterms:modified xsi:type="dcterms:W3CDTF">2021-09-10T16:37:13Z</dcterms:modified>
</cp:coreProperties>
</file>