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ஒருபோதும் உன்னை கைவிடுவதில்லை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என்றுறை செய்தேனன்றோ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கடல் ஆழத்திலும் அக்கினி சூளையிலும்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காத்திடும் பெலவானன்றோ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விஷ சர்பங்களோ சிங்க கூட்டங்களோ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பயம் வேண்டாம் உன் அருகில்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என்றுறை செய்தவரை ஆராத்திப்போம்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ஆவியில் ஆராதனை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ஒருபோதும்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orupoadhum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kaividuvadhillai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Endrurai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seidhaenandroa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(2)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Kadal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aazhatthilum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soolaiyilum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kaatthidum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belavaanandroa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Visha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sarbangaloa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singa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koottangaloa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Bayam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vaendaam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arugil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naan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Endrunai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seidhavarai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aaraadhipoam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Aaviyil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aaraadhanai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(2)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Naan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orupoadhum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ஆறுதல் தர ஒரு வார்த்தை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 வந்தாலும் பயமே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மாறாத இயேசு உண்டெனக்கு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மனது ஒருபோதும் கலங்கவில்லையே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ஏழை எனக்கு அடைக்கலமே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புயலில் என் கன்மலையே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என்றுறை செய்தவரை ஆராத்திப்போம்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ஆவியில் ஆராதனை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ஒருபோதும்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Aarudhal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thara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vaartthai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illai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Enna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vandhaalum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bayamae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illai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Maaraadha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yaesu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undenakku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Manadhu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orupoadhum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kalangavillaiyae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Aezhai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adaikkalamae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avar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Puyalil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kanmalaiyae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(2)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Endrunai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seidhavarai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aaraadhipoam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Aaviyil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aaraadhanai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(2)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Naan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orupoadhum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7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நிந்தைகள் உன்னை சூழ்கின்றதோ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 கரங்கள் என்றும் உயர்ந்திடுமே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நல்வசனத்தின் வல்லமையாய்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வல்லவரின் சமுகம் நிறைந்திடுமே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எலியாவின் தேவன் எங்கே என்ற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அற்புதம் நடந்திடுமே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என்றுறை செய்தவரை ஆராத்திப்போம்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ஆவியில் ஆராதனை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ஒருபோதும்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3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>
                <a:effectLst/>
                <a:latin typeface="Arial" panose="020B0604020202020204" pitchFamily="34" charset="0"/>
              </a:rPr>
              <a:t>2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Nindhaigal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soozhgindrathoa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karangal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uyarndhidumae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Nalvasanatthin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vallamaiyaai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Vallavarin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samugam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niraindhidumae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Eliyaavin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dhaevan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engae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endra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Arpudham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nadandhidumae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(2)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Endrunai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seidhavarai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aaraadhipoam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Aaviyil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aaraadhanai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(2)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Naan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orupoadhum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5137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649</TotalTime>
  <Words>276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458</cp:revision>
  <dcterms:created xsi:type="dcterms:W3CDTF">2023-03-13T17:37:04Z</dcterms:created>
  <dcterms:modified xsi:type="dcterms:W3CDTF">2024-03-19T17:28:19Z</dcterms:modified>
</cp:coreProperties>
</file>