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6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5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80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913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7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00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14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4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1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4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1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6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3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5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5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D4A98-BC3B-43FA-9A3C-1BC6479A504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A331-7C24-4380-BE25-CE2B512F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3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ePq;f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kl;Lk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NghJk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Narg;gh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Ntnwhd;Wk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q;F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Ntz;lhk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Iah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Mapuk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Nfhb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nry;tk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vd;whYk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ce;jdpd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kjpg;gpw;F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&lt;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lhfpLNkh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– (2)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ePq;f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kl;Lk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NghJk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Narg;gh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– (2)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mopAk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cyf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nry;tj;jpw;fhf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mopah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nry;tj;ij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tpLNtNdh</a:t>
            </a:r>
            <a:r>
              <a:rPr lang="en-US" sz="3200" b="1" dirty="0" smtClean="0">
                <a:latin typeface="Bamini" pitchFamily="2" charset="0"/>
              </a:rPr>
              <a:t> – (2)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ePq;f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kl;Lk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NghJk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Narg;gh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Mapuk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Nfhb</a:t>
            </a:r>
            <a:r>
              <a:rPr lang="en-US" sz="3200" b="1" dirty="0" smtClean="0">
                <a:latin typeface="Bamini" pitchFamily="2" charset="0"/>
              </a:rPr>
              <a:t> .....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rpe;ijiaf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nfLf;Fk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Nkhfq;fs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Ntz;lhk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je;ijNa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ce;jd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md;Ng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NghJk</a:t>
            </a:r>
            <a:r>
              <a:rPr lang="en-US" sz="3200" b="1" dirty="0" smtClean="0">
                <a:latin typeface="Bamini" pitchFamily="2" charset="0"/>
              </a:rPr>
              <a:t>; - (2)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ePq;f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kl;Lk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NghJk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Narg;gh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rpw;wpd;g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Nkhfk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Ntz;lNt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Ntz;lhk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kfpikapd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Nkfk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xd;Nw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NghJk</a:t>
            </a:r>
            <a:r>
              <a:rPr lang="en-US" sz="3200" b="1" dirty="0" smtClean="0">
                <a:latin typeface="Bamini" pitchFamily="2" charset="0"/>
              </a:rPr>
              <a:t>; - (2)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ePq;f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kl;Lk</a:t>
            </a:r>
            <a:r>
              <a:rPr lang="en-US" sz="3200" b="1" dirty="0" smtClean="0">
                <a:latin typeface="Bamini" pitchFamily="2" charset="0"/>
              </a:rPr>
              <a:t>; ..... (2)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ePq;f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kl;Lk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NghJk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Narg;gh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Ntnwhd;Wk</a:t>
            </a:r>
            <a:r>
              <a:rPr lang="en-US" sz="3200" b="1" dirty="0" smtClean="0">
                <a:latin typeface="Bamini" pitchFamily="2" charset="0"/>
              </a:rPr>
              <a:t>; ..... (2)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25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</cp:revision>
  <dcterms:created xsi:type="dcterms:W3CDTF">2014-06-23T17:23:56Z</dcterms:created>
  <dcterms:modified xsi:type="dcterms:W3CDTF">2016-07-22T16:41:16Z</dcterms:modified>
</cp:coreProperties>
</file>