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4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3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29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7131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12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81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55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01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4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2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3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4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8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6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8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7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5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14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Nothing but the blood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of Jesus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What can wash away my sin?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Nothing but the blood of Jesus;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What can make me whole again?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Nothing but the blood of Jesus. 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Oh! precious is the flow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That makes me white as snow;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 other fount I know,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Nothing but the blood of Jesus.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 my pardon, this I see,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Nothing but the blood of Jesus;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 my cleansing this my plea,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Nothing but the blood of Jesus.</a:t>
            </a:r>
          </a:p>
        </p:txBody>
      </p:sp>
    </p:spTree>
    <p:extLst>
      <p:ext uri="{BB962C8B-B14F-4D97-AF65-F5344CB8AC3E}">
        <p14:creationId xmlns:p14="http://schemas.microsoft.com/office/powerpoint/2010/main" val="312792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Nothing can for sin atone,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Nothing but the blood of Jesus;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Naught of good that I have done,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Nothing but the blood of Jesus.</a:t>
            </a:r>
          </a:p>
        </p:txBody>
      </p:sp>
    </p:spTree>
    <p:extLst>
      <p:ext uri="{BB962C8B-B14F-4D97-AF65-F5344CB8AC3E}">
        <p14:creationId xmlns:p14="http://schemas.microsoft.com/office/powerpoint/2010/main" val="75903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This is all my hope and peace,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Nothing but the blood of Jesus;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This is all my righteousness,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Nothing but the blood of Jesus.</a:t>
            </a:r>
          </a:p>
        </p:txBody>
      </p:sp>
    </p:spTree>
    <p:extLst>
      <p:ext uri="{BB962C8B-B14F-4D97-AF65-F5344CB8AC3E}">
        <p14:creationId xmlns:p14="http://schemas.microsoft.com/office/powerpoint/2010/main" val="102959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Now by this I’ll overcome—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Nothing but the blood of Jesus;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Now by this I’ll reach my home—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Nothing but the blood of Jesus.</a:t>
            </a:r>
          </a:p>
        </p:txBody>
      </p:sp>
    </p:spTree>
    <p:extLst>
      <p:ext uri="{BB962C8B-B14F-4D97-AF65-F5344CB8AC3E}">
        <p14:creationId xmlns:p14="http://schemas.microsoft.com/office/powerpoint/2010/main" val="321157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Glory! Glory! This I sing—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Nothing but the blood of Jesus,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All my praise for this I bring—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Nothing but the blood of Jesus.</a:t>
            </a:r>
          </a:p>
        </p:txBody>
      </p:sp>
    </p:spTree>
    <p:extLst>
      <p:ext uri="{BB962C8B-B14F-4D97-AF65-F5344CB8AC3E}">
        <p14:creationId xmlns:p14="http://schemas.microsoft.com/office/powerpoint/2010/main" val="410320464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</TotalTime>
  <Words>224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44</cp:revision>
  <dcterms:created xsi:type="dcterms:W3CDTF">2014-06-03T15:40:16Z</dcterms:created>
  <dcterms:modified xsi:type="dcterms:W3CDTF">2024-04-20T04:29:16Z</dcterms:modified>
</cp:coreProperties>
</file>