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4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8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87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481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5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7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26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84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9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2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0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4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2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9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20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 Up The Heavens"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We've waited for this day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We're gathered in your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Calling out to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glory like a fire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Awakening desire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burn our hearts with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You're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reason we're here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the reason we're singing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Chorus:]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 up the heavens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want to see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 up the floodgates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mighty river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Flowing from your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Filling every part of our praise</a:t>
            </a: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presence in this place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glory on our face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We're looking to the sky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Descending like a cloud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standing with us now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Lord, unveil our eyes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You're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reason we're here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the reason we're singing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Chorus:]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 up the heavens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want to see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 up the floodgates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mighty river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Flowing from your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Filling every part of our praise</a:t>
            </a:r>
          </a:p>
        </p:txBody>
      </p:sp>
    </p:spTree>
    <p:extLst>
      <p:ext uri="{BB962C8B-B14F-4D97-AF65-F5344CB8AC3E}">
        <p14:creationId xmlns:p14="http://schemas.microsoft.com/office/powerpoint/2010/main" val="37981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[Bridge]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Show us, show us your glory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Show us, show us your power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Show us, show us your glory, Lord</a:t>
            </a:r>
          </a:p>
        </p:txBody>
      </p:sp>
    </p:spTree>
    <p:extLst>
      <p:ext uri="{BB962C8B-B14F-4D97-AF65-F5344CB8AC3E}">
        <p14:creationId xmlns:p14="http://schemas.microsoft.com/office/powerpoint/2010/main" val="32115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Chorus:]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 up the heavens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 want to see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 up the floodgates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mighty river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Flowing from your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Filling every part of our praise</a:t>
            </a:r>
          </a:p>
        </p:txBody>
      </p:sp>
    </p:spTree>
    <p:extLst>
      <p:ext uri="{BB962C8B-B14F-4D97-AF65-F5344CB8AC3E}">
        <p14:creationId xmlns:p14="http://schemas.microsoft.com/office/powerpoint/2010/main" val="32925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</TotalTime>
  <Words>33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35</cp:revision>
  <dcterms:created xsi:type="dcterms:W3CDTF">2014-06-03T15:40:16Z</dcterms:created>
  <dcterms:modified xsi:type="dcterms:W3CDTF">2016-07-22T16:58:56Z</dcterms:modified>
</cp:coreProperties>
</file>