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ஒருவராலேயே உம் ஒருவர் மூலமாய்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நீதிமானாய் மாற்றப்பட்டேனே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moolamai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Neetheemaanai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maatrapattenae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ஏசுவே நீர் காரணர்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துதிக்கு பாத்திரர்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ஏசுவே நீர் காரணர்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எல்லா மகிமைக்கு பாத்திரர்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kaaranar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paathirar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kaaranar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paathirar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ஆராதிப்பேன் வாழ்நாள் எல்லாம்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பாவத்துக்கு மரித்து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நீதிக்கு பிழைத்திட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என்பாவம் யாவையுமே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சிலுவையில் சுமந்தீரே - 2(ஏசுவே)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Paavathuku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pilaithida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Enpaavam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yaavaiuvmae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- 2(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ஜீவனை பெற்று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ஆளுகை செய்திட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கிருபையும் நீதியையும்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ஈவாய் தந்தீரே - 2(ஏசுவே)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pettru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Aalugai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Neetheeaium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eevaai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708</TotalTime>
  <Words>136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622</cp:revision>
  <dcterms:created xsi:type="dcterms:W3CDTF">2023-03-13T17:37:04Z</dcterms:created>
  <dcterms:modified xsi:type="dcterms:W3CDTF">2024-04-06T13:12:08Z</dcterms:modified>
</cp:coreProperties>
</file>