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6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83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365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29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00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8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7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8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2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8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0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1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7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9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559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Water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turned into wine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Open the eyes of the blind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one like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None like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Into the darkness You shine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Out of the ashes we rise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one like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None like You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is greater, our God is stronger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You are higher than any other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 is Healer, awesome In power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God, Our God...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Into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darkness you shine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Out of the ashes we rise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One like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None like You</a:t>
            </a: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is greater, our God is stronger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You are higher than any other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 is Healer, awesome and power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God, Our God...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 is greater, our God is stronger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You are higher than any other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 is Healer, awesome and power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God, Our God... </a:t>
            </a: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Our God is for us,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who could ever stop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if our God is with us,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what can stand against?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if Our God is for us,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who could ever stop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if our God is with us,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what can stand against?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our God is for us,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who could ever stop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if our God is with us,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what can stand against?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if our God is for us,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who could ever stop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if our god is with us,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what could stand against?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What can stand against? </a:t>
            </a:r>
          </a:p>
        </p:txBody>
      </p:sp>
    </p:spTree>
    <p:extLst>
      <p:ext uri="{BB962C8B-B14F-4D97-AF65-F5344CB8AC3E}">
        <p14:creationId xmlns:p14="http://schemas.microsoft.com/office/powerpoint/2010/main" val="321157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is greater, our God is stronger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You are higher than any other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 is Healer, awesome and power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God, Our God...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 is greater, our God is stronger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You are higher than any other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 is Healer, awesome and power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God, Our God... </a:t>
            </a:r>
          </a:p>
        </p:txBody>
      </p:sp>
    </p:spTree>
    <p:extLst>
      <p:ext uri="{BB962C8B-B14F-4D97-AF65-F5344CB8AC3E}">
        <p14:creationId xmlns:p14="http://schemas.microsoft.com/office/powerpoint/2010/main" val="410320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Our God is for us,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who could ever stop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if our God is with us,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what can stand against?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if Our God is for us,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who can ever stop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if our God is with us,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what can stand against?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what can stand against?</a:t>
            </a:r>
          </a:p>
        </p:txBody>
      </p:sp>
    </p:spTree>
    <p:extLst>
      <p:ext uri="{BB962C8B-B14F-4D97-AF65-F5344CB8AC3E}">
        <p14:creationId xmlns:p14="http://schemas.microsoft.com/office/powerpoint/2010/main" val="410918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is greater, our God is stronger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You are higher than any other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 is Healer, awesome and power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God, Our God...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 is greater, our God is stronger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You are higher than any other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 is Healer, awesome and power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God, Our God...</a:t>
            </a:r>
          </a:p>
        </p:txBody>
      </p:sp>
    </p:spTree>
    <p:extLst>
      <p:ext uri="{BB962C8B-B14F-4D97-AF65-F5344CB8AC3E}">
        <p14:creationId xmlns:p14="http://schemas.microsoft.com/office/powerpoint/2010/main" val="349572949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</TotalTime>
  <Words>88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35</cp:revision>
  <dcterms:created xsi:type="dcterms:W3CDTF">2014-06-03T15:40:16Z</dcterms:created>
  <dcterms:modified xsi:type="dcterms:W3CDTF">2016-07-22T17:01:26Z</dcterms:modified>
</cp:coreProperties>
</file>