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ஒவ்வொரு நாட்களிலும்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பிரியாமல் கடைசி 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ஒவ்வொரு நிமிடமும்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கிருபையால் நடத்திடுமே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Ovvoru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kataisi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Ovvoru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nimidamum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உம்மை நேசிக்கிறேன்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உயிரைப் பார்க்கிலும்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ஆராதிப்பேன் உம்மை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 மனதுடன்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manathudan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நேசிக்கும் நேசத்தின் தேவனை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நேசித்த நேசத்தின் ஆழமதை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பெரும் கிருபையை நினைக்கும்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பதில் செய்வேனோ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இரட்சிப்பின் பாத்திரத்தை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உயர்த்திடுவேன் நன்றியோடு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aalamathai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seyvaeno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paaththiraththai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nantiyodu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பெற்ற என் தாயும்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நண்பர்கள் தள்ளுகையில்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உயிர் கொடுத்து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நேசித்தோர் வெறுக்கையிலே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என்னுடையவன் என்று சொல்லி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அழைத்தீர் என் செல்லப் பெயரை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வளர்த்தீர் இவ்வளவாக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நாமம் மகிமைக்காக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Petta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Nannparkal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thallukaiyil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naesiththor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verukkaiyilae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ennutaiyavan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sellap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Valarththeer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ivvalavaaka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makimaikkaaka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இரத்தாம்பரம் போலுள்ள பாவங்களை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பனியை விட வெண்மையாய் மாற்றினீரே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 இரத்தம் சிந்தியே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மகனையே பலியாக்கினீர்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இரட்சிப்படைவதற்கு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பாவம் சுமந்து தீர்த்தீர்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Iraththaamparam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vennmaiyaay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Makanaiyae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paliyaakkineer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iratchippataivatharku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theerththeer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208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622</cp:revision>
  <dcterms:created xsi:type="dcterms:W3CDTF">2023-03-13T17:37:04Z</dcterms:created>
  <dcterms:modified xsi:type="dcterms:W3CDTF">2024-04-06T13:31:34Z</dcterms:modified>
</cp:coreProperties>
</file>