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000" b="1" i="0" dirty="0">
                <a:effectLst/>
                <a:latin typeface="Times New Roman" panose="02020603050405020304" pitchFamily="18" charset="0"/>
              </a:rPr>
              <a:t>பாடி புகழ்வேன் நான் ஆடி மகிழ்வேன்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அவர் நன்மைகளை எங்கும் சொல்லுவேன்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அப்பா சமுகத்தில் ஆடி பாடி மகிழ்ந்திருப்பேன்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அவர் இஸ்ரவேலின் வல்லவரே</a:t>
            </a:r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Paadi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pukazvaen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aadi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makizvaen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nanmaikalai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enkum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solluvaen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Appaa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samukaththil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aadi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paadi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makiznthiruppaen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isravaelin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vallavarae</a:t>
            </a:r>
            <a:endParaRPr lang="en-IN" sz="30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000" b="1" i="0" dirty="0">
                <a:effectLst/>
                <a:latin typeface="Times New Roman" panose="02020603050405020304" pitchFamily="18" charset="0"/>
              </a:rPr>
              <a:t>பாடுவேன் அல்லேலூயா துதி அல்லேலூயா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கிருபையை புகழ்ந்திடுவேன்</a:t>
            </a:r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Paaduvaen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allaeluuyaa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allaeluuyaa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Kirupaiyai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pukaznthiduvaen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30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000" b="1" dirty="0">
              <a:latin typeface="Times New Roman" panose="02020603050405020304" pitchFamily="18" charset="0"/>
            </a:endParaRPr>
          </a:p>
          <a:p>
            <a:pPr algn="ctr"/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000" b="1" i="0" dirty="0">
                <a:effectLst/>
                <a:latin typeface="Times New Roman" panose="02020603050405020304" pitchFamily="18" charset="0"/>
              </a:rPr>
              <a:t>எளியவனை நீர் உயர்த்திடுவீர்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ஆயிரமாக பெருக செய்வீர்</a:t>
            </a:r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Ealiyavanai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uyarththiduveer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Aayiramaaka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peruka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seiveer</a:t>
            </a:r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000" b="1" dirty="0">
              <a:latin typeface="Times New Roman" panose="02020603050405020304" pitchFamily="18" charset="0"/>
            </a:endParaRPr>
          </a:p>
          <a:p>
            <a:pPr algn="ctr"/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000" b="1" i="0" dirty="0">
                <a:effectLst/>
                <a:latin typeface="Times New Roman" panose="02020603050405020304" pitchFamily="18" charset="0"/>
              </a:rPr>
              <a:t>கூப்பிட்ட நேரத்தில் பதில் அளித்து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குறைகள் தீர்த்திட வருபவரே</a:t>
            </a:r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Kuuppitta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naeraththil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pathil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aliththu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Kuraikal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theerththida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varupavarae</a:t>
            </a:r>
            <a:br>
              <a:rPr lang="ta-IN" sz="3000" dirty="0"/>
            </a:br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190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000" b="1" dirty="0">
              <a:latin typeface="Times New Roman" panose="02020603050405020304" pitchFamily="18" charset="0"/>
            </a:endParaRPr>
          </a:p>
          <a:p>
            <a:pPr algn="ctr"/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000" b="1" i="0" dirty="0">
                <a:effectLst/>
                <a:latin typeface="Times New Roman" panose="02020603050405020304" pitchFamily="18" charset="0"/>
              </a:rPr>
              <a:t>பகைகும் ஜனங்களின் நடுவிலே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பந்தியை கொடுத்து உயர்த்திடுவீர்</a:t>
            </a:r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Pakaikum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janankalin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naduvinilae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Panthiyai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koduththu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uyarththiduveer</a:t>
            </a:r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63585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709</TotalTime>
  <Words>100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628</cp:revision>
  <dcterms:created xsi:type="dcterms:W3CDTF">2023-03-13T17:37:04Z</dcterms:created>
  <dcterms:modified xsi:type="dcterms:W3CDTF">2024-04-13T09:02:24Z</dcterms:modified>
</cp:coreProperties>
</file>