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3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45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12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94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82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6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4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8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2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3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7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2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794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Pick’d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 up from the Miry Clay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Me on the Rock to Stay 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Pick’d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up from the Miry Clay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Me on the Rock to Stay 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Pick’d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up from the Miry Clay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Me on the Rock to Stay 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Pick’d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 up from the Miry Clay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Put Me on the Rock to Stay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my life was in a Mess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thought there’s No Way Out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Then I Cried On Jesus Name And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Gave Me a Brand New Start .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the Rock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 the Rock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is the Rock On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 Stand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..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the Rock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 is the Rock </a:t>
            </a: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is the Rock On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Whome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 Stand...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</TotalTime>
  <Words>121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Theme1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34</cp:revision>
  <dcterms:created xsi:type="dcterms:W3CDTF">2014-06-03T15:40:16Z</dcterms:created>
  <dcterms:modified xsi:type="dcterms:W3CDTF">2016-07-22T17:38:46Z</dcterms:modified>
</cp:coreProperties>
</file>