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பிறந்தார் பிறந்தார்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கிறிஸ்து பிறந்தார்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விண்ணிலும் மண்ணிலும்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முழங்க ஓ – 2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வெளிச்சம்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சத்தியம்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நிச்சயம்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நித்தியம் - 2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மண்ணில் சமாதானம்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விண்ணிலும் மகிழ்ச்சி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தொனிக்க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மன்னன் பிறந்தார்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மாந்தர் யாவரும்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போற்றி பாடுங்கள்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மன்னன் இயேசுவை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வாழ்த்தி பாடுங்கள்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தூதர்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சேனைகள்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எக்காளம் முழங்க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தொனிக்க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எம் மன்னன் பிறந்தார்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3785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733</TotalTime>
  <Words>66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699</cp:revision>
  <dcterms:created xsi:type="dcterms:W3CDTF">2023-03-13T17:37:04Z</dcterms:created>
  <dcterms:modified xsi:type="dcterms:W3CDTF">2024-04-13T11:41:23Z</dcterms:modified>
</cp:coreProperties>
</file>