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பூவிலும் மன்னவன்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புவிதனில்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வாழ்வு தந்திட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தேடி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பூவிலும் மன்னவன்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அவரையே போற்றுவோம்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செய்வோம்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அவரையே தொழுவோம்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அதிசயமானவர் வல்லமையுள்ளவர்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ஆலோசனைக் கர்த்தர்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பிதா இவர்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பூவிலும் மன்னவன்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ஷாலோம்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சமாதானக் கர்த்தரே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ரோஹி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மேய்ப்பரே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பூவிலும் மன்னவன்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இம்மானுவேல்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நம்மோடிருப்பவர்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தாழ்மையின் ரூபமாய்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பிறந்தார் இரட்சகர்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பூவிலும் மன்னவன்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923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94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710</cp:revision>
  <dcterms:created xsi:type="dcterms:W3CDTF">2023-03-13T17:37:04Z</dcterms:created>
  <dcterms:modified xsi:type="dcterms:W3CDTF">2024-04-13T13:52:31Z</dcterms:modified>
</cp:coreProperties>
</file>