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5626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rjhfhyKk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cz;ikAs;stH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nra;gtNu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cz;ikAs;stNu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;-</a:t>
            </a:r>
            <a:r>
              <a:rPr lang="en-US" sz="3200" b="1" dirty="0" err="1">
                <a:latin typeface="Bamini" pitchFamily="2" charset="0"/>
              </a:rPr>
              <a:t>N`dh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Vkd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cz;ikAs;stNu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jiyKiw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jiyKiwf;Fk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fhg;gtNu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md;dpauhf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Gj;jpuuhf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khw;wptpl;BH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Mg;ufhKf;F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nrhd;dtw;iw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nfhLj;Jtpl;BH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fhz;gpj;j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Njrj;ij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nfhLj;Jtpl;BH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el;lhj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tpUr;rj;ij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Urpf;fr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ytrkhd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MSifia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nfhLj;Jtpl;BH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70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41</cp:revision>
  <dcterms:created xsi:type="dcterms:W3CDTF">2014-06-05T16:47:32Z</dcterms:created>
  <dcterms:modified xsi:type="dcterms:W3CDTF">2017-08-12T15:43:34Z</dcterms:modified>
</cp:coreProperties>
</file>