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1" r:id="rId3"/>
    <p:sldId id="257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56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56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397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5666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70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656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407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472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607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66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70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082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8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41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00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90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ABF88-B5F8-4FB4-A2CB-417B4A68A5FF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C8CDF-81AC-4AAF-8C3B-D4D4256EE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357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  <p:sldLayoutId id="2147483701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err="1">
                <a:latin typeface="Bamini" pitchFamily="2" charset="0"/>
              </a:rPr>
              <a:t>rPu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NaR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ehjDf;F</a:t>
            </a:r>
            <a:r>
              <a:rPr lang="en-US" sz="3200" b="1" dirty="0">
                <a:latin typeface="Bamini" pitchFamily="2" charset="0"/>
              </a:rPr>
              <a:t> n[</a:t>
            </a:r>
            <a:r>
              <a:rPr lang="en-US" sz="3200" b="1" dirty="0" err="1">
                <a:latin typeface="Bamini" pitchFamily="2" charset="0"/>
              </a:rPr>
              <a:t>akq;fsk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Mjp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jpupNaf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ehjDf;F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Rgkq;fsk</a:t>
            </a:r>
            <a:r>
              <a:rPr lang="en-US" sz="3200" b="1" dirty="0">
                <a:latin typeface="Bamini" pitchFamily="2" charset="0"/>
              </a:rPr>
              <a:t>;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Seer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yesu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nathanaku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jeyamangalam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Thiriyega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nathanaku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subamangalam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Bamini" pitchFamily="2" charset="0"/>
              </a:rPr>
              <a:t>ghNuW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nghw;ghjDf;F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NeNuW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epj;jpa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rq;fPjDf;F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Paareru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neethanaku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porpathanaku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Neraru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sangeethanaku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7056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/>
          </a:p>
          <a:p>
            <a:pPr lvl="0" algn="ctr">
              <a:buNone/>
            </a:pPr>
            <a:r>
              <a:rPr lang="en-US" sz="3200" b="1" dirty="0" err="1" smtClean="0">
                <a:latin typeface="Bamini" pitchFamily="2" charset="0"/>
              </a:rPr>
              <a:t>Mjp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NtrDf;F</a:t>
            </a:r>
            <a:r>
              <a:rPr lang="en-US" sz="3200" b="1" dirty="0">
                <a:latin typeface="Bamini" pitchFamily="2" charset="0"/>
              </a:rPr>
              <a:t>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mfpyg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gpufhrDf;F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NerDf;F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kq;fsk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ePjpgud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ghyDf;F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epj;jpa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FzhyDf;F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XJk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mD$yDf;F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cau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 smtClean="0">
                <a:latin typeface="Bamini" pitchFamily="2" charset="0"/>
              </a:rPr>
              <a:t>kDNtyDf;F</a:t>
            </a: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versanuku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agila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prakasanuku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nesanuku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mangalam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Neethiparan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balaganuku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gunalanuku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anukoolanuku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manuvelanuku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lvl="0" indent="0" algn="ctr">
              <a:buNone/>
            </a:pPr>
            <a:endParaRPr lang="en-US" sz="3200" b="1" dirty="0" smtClean="0"/>
          </a:p>
          <a:p>
            <a:pPr marL="0" lvl="0" indent="0" algn="ctr">
              <a:buNone/>
            </a:pPr>
            <a:endParaRPr lang="en-US" sz="3200" b="1" dirty="0"/>
          </a:p>
          <a:p>
            <a:pPr marL="0" lvl="0" indent="0" algn="ctr">
              <a:buNone/>
            </a:pPr>
            <a:r>
              <a:rPr lang="en-US" sz="3200" b="1" dirty="0" err="1" smtClean="0">
                <a:latin typeface="Bamini" pitchFamily="2" charset="0"/>
              </a:rPr>
              <a:t>khdhgp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khdDf;F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thdDf;F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kq;fsk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tsu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fiyf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fpahdDf;F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QhdDf;F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kq;fsk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fhdhd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NjaDf;Ff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fd;dp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kupNraDf;F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Nfhdhu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rfhaDf;F</a:t>
            </a:r>
            <a:r>
              <a:rPr lang="en-US" sz="3200" b="1" dirty="0">
                <a:latin typeface="Bamini" pitchFamily="2" charset="0"/>
              </a:rPr>
              <a:t> $W </a:t>
            </a:r>
            <a:r>
              <a:rPr lang="en-US" sz="3200" b="1" dirty="0" err="1">
                <a:latin typeface="Bamini" pitchFamily="2" charset="0"/>
              </a:rPr>
              <a:t>ngj;j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NyaDf;F</a:t>
            </a:r>
            <a:endParaRPr lang="en-US" sz="3200" b="1" dirty="0" smtClean="0">
              <a:latin typeface="Bamini" pitchFamily="2" charset="0"/>
            </a:endParaRPr>
          </a:p>
          <a:p>
            <a:pPr marL="0" lvl="0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lvl="0" indent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Manapi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mangalam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kiyananuku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gyananuku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mangalam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Kaanan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theyanuku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mariseyanuku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Konar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sagayanuku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kooru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leyanuku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ctr">
              <a:buNone/>
            </a:pPr>
            <a:endParaRPr lang="en-US" sz="3200" b="1" dirty="0" smtClean="0"/>
          </a:p>
          <a:p>
            <a:pPr lvl="0" algn="ctr">
              <a:buNone/>
            </a:pP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r>
              <a:rPr lang="en-US" sz="3200" b="1" dirty="0" err="1" smtClean="0">
                <a:latin typeface="Bamini" pitchFamily="2" charset="0"/>
              </a:rPr>
              <a:t>gj;J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yl;rzj;jDf;Fr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Rj;jDf;F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kq;fsk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guk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gjj;jDf;F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epj;jDf;F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kq;fsk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rj;jpa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tp</a:t>
            </a:r>
            <a:r>
              <a:rPr lang="en-US" sz="3200" b="1" dirty="0">
                <a:latin typeface="Bamini" pitchFamily="2" charset="0"/>
              </a:rPr>
              <a:t>];</a:t>
            </a:r>
            <a:r>
              <a:rPr lang="en-US" sz="3200" b="1" dirty="0" err="1">
                <a:latin typeface="Bamini" pitchFamily="2" charset="0"/>
              </a:rPr>
              <a:t>jhuDf;Fr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rUthjp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fhuDf;F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gj;ju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cgfhuDf;Fg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guk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FkhuDf;F</a:t>
            </a:r>
            <a:endParaRPr lang="en-US" sz="3200" b="1" dirty="0" smtClean="0">
              <a:latin typeface="Bamini" pitchFamily="2" charset="0"/>
            </a:endParaRPr>
          </a:p>
          <a:p>
            <a:pPr lvl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ctr">
              <a:buNone/>
            </a:pP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latchanathanuku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suthanuku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mangalam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pathathanuku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nithanuku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mangalam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Sathya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vistharanuku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saruvathi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karanuku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Pathar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upagaranuku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parama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kumaranuku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25</TotalTime>
  <Words>22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68</cp:revision>
  <dcterms:created xsi:type="dcterms:W3CDTF">2014-04-30T16:21:55Z</dcterms:created>
  <dcterms:modified xsi:type="dcterms:W3CDTF">2018-03-30T05:48:48Z</dcterms:modified>
</cp:coreProperties>
</file>