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Silent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night! Holy night!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is calm, all is bright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round yon Virgin Mother and Child,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Holy infant so tender and mild,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sleep in Heavenly peace!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sleep in Heavenly peace!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62484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Silent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night! Holy night!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Shepherds quake at the sight;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glories stream from Heaven afar,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Heavenly hosts sing Alleluia,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Christ,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is born!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Christ,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is born!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4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6400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Silent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night! Holy night!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Son of God, Love's pure light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radiant, beams from Thy Holy face,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the dawn of redeeming grace,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Lord at Thy birth,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Lord at Thy birth.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54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123</TotalTime>
  <Words>18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136</cp:revision>
  <dcterms:created xsi:type="dcterms:W3CDTF">2014-06-05T16:47:32Z</dcterms:created>
  <dcterms:modified xsi:type="dcterms:W3CDTF">2019-12-25T13:24:16Z</dcterms:modified>
</cp:coreProperties>
</file>