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79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4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8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54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334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Sing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unto the Lord a new song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unto the Lord all the earth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unto the Lord a new song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unto the Lord all the earth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940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Sing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unto the Lord a new song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unto the Lord all the earth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unto the Lord a new song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unto the Lord all the earth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2452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is great, and greatly to be praised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is great, and greatly to be praised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</TotalTime>
  <Words>25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40</cp:revision>
  <dcterms:created xsi:type="dcterms:W3CDTF">2014-06-24T15:50:24Z</dcterms:created>
  <dcterms:modified xsi:type="dcterms:W3CDTF">2019-02-26T15:41:42Z</dcterms:modified>
</cp:coreProperties>
</file>