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0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89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697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94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18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9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31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3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0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7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50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2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2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6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39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991600" cy="6705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>
                <a:latin typeface="Bamini" pitchFamily="2" charset="0"/>
              </a:rPr>
              <a:t>rpWikAk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vspikAk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vd;Nky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epidtha</a:t>
            </a:r>
            <a:r>
              <a:rPr lang="en-US" sz="3200" b="1" dirty="0" smtClean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Ug;gtNu</a:t>
            </a:r>
            <a:r>
              <a:rPr lang="en-US" sz="3200" b="1" dirty="0" smtClean="0">
                <a:latin typeface="Bamini" pitchFamily="2" charset="0"/>
              </a:rPr>
              <a:t>.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Nfhl;ilAk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NjLfpNwd</a:t>
            </a:r>
            <a:r>
              <a:rPr lang="en-US" sz="3200" b="1" dirty="0">
                <a:latin typeface="Bamini" pitchFamily="2" charset="0"/>
              </a:rPr>
              <a:t>;..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thQ;rpf;fpNwd</a:t>
            </a:r>
            <a:r>
              <a:rPr lang="en-US" sz="3200" b="1" dirty="0">
                <a:latin typeface="Bamini" pitchFamily="2" charset="0"/>
              </a:rPr>
              <a:t>;... (</a:t>
            </a:r>
            <a:r>
              <a:rPr lang="en-US" sz="3200" b="1" dirty="0" smtClean="0">
                <a:latin typeface="Bamini" pitchFamily="2" charset="0"/>
              </a:rPr>
              <a:t>2)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Sirumaiyum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elimaiyum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enmael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Ninaivaai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irupavarae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Kottaiyum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thedugiraen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...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Vaanjukiraen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…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(2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6388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fu;j;jhNt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epiyaw;wtd</a:t>
            </a:r>
            <a:r>
              <a:rPr lang="en-US" sz="3200" b="1" dirty="0">
                <a:latin typeface="Bamini" pitchFamily="2" charset="0"/>
              </a:rPr>
              <a:t>;.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fhy;fis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jpug;gLj;Jk</a:t>
            </a:r>
            <a:r>
              <a:rPr lang="en-US" sz="3200" b="1" dirty="0">
                <a:latin typeface="Bamini" pitchFamily="2" charset="0"/>
              </a:rPr>
              <a:t>; - 2 -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ngyDk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nilaiyatravan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kaalgalai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isthirpaduthum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- 2 -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belanum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22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56388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jfg;gNd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jOtp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jhq;FNk</a:t>
            </a:r>
            <a:r>
              <a:rPr lang="en-US" sz="3200" b="1" dirty="0">
                <a:latin typeface="Bamini" pitchFamily="2" charset="0"/>
              </a:rPr>
              <a:t>..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jaq;fpLk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Neuj;jpy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Njth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Rke;jpLNk</a:t>
            </a:r>
            <a:r>
              <a:rPr lang="en-US" sz="3200" b="1" dirty="0">
                <a:latin typeface="Bamini" pitchFamily="2" charset="0"/>
              </a:rPr>
              <a:t>.. (2) - </a:t>
            </a:r>
            <a:r>
              <a:rPr lang="en-US" sz="3200" b="1" dirty="0" err="1">
                <a:latin typeface="Bamini" pitchFamily="2" charset="0"/>
              </a:rPr>
              <a:t>fu;j;jhNt</a:t>
            </a:r>
            <a:r>
              <a:rPr lang="en-US" sz="3200" b="1" dirty="0">
                <a:latin typeface="Bamini" pitchFamily="2" charset="0"/>
              </a:rPr>
              <a:t>.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Thagapanae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Thaluvi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thaangumae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Thayangidum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deva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holil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sumanthidumae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 (2)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Karthavae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638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Bamini" pitchFamily="2" charset="0"/>
              </a:rPr>
              <a:t>2.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2. </a:t>
            </a:r>
            <a:r>
              <a:rPr lang="en-US" sz="3200" b="1" dirty="0" err="1" smtClean="0">
                <a:latin typeface="Bamini" pitchFamily="2" charset="0"/>
              </a:rPr>
              <a:t>cyu;e;j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vYk;Gfs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capuile;Njhq;f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Njthck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jhUNk</a:t>
            </a:r>
            <a:r>
              <a:rPr lang="en-US" sz="3200" b="1" dirty="0">
                <a:latin typeface="Bamini" pitchFamily="2" charset="0"/>
              </a:rPr>
              <a:t>.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capUs;s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tiuapy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ckf;fhf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thOk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czu;tpid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cUthf;FNk</a:t>
            </a:r>
            <a:r>
              <a:rPr lang="en-US" sz="3200" b="1" dirty="0">
                <a:latin typeface="Bamini" pitchFamily="2" charset="0"/>
              </a:rPr>
              <a:t>. (2) - </a:t>
            </a:r>
            <a:r>
              <a:rPr lang="en-US" sz="3200" b="1" dirty="0" err="1" smtClean="0">
                <a:latin typeface="Bamini" pitchFamily="2" charset="0"/>
              </a:rPr>
              <a:t>fu;j;jhNt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Ularntha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elumbugal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uyiradainthonga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Deva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thaarumae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Uyirulla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umakaga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Vaalum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Unarvinai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uruvakkumae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 (2)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Karthavae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58780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39</TotalTime>
  <Words>29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62</cp:revision>
  <dcterms:created xsi:type="dcterms:W3CDTF">2014-06-05T16:47:32Z</dcterms:created>
  <dcterms:modified xsi:type="dcterms:W3CDTF">2020-03-26T16:10:07Z</dcterms:modified>
</cp:coreProperties>
</file>