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சொந்தம் என்று சொல்லிக் கொள்ள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விட யாரும் இல்ல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சொத்து என்று அள்ளிக் கொள்ள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விட ஏதும் இல்ல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 எல்லாம் இயேசுவே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தழும்புகளால் நான் சுகமானேன்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வார்த்தையினால் நான் பெலனானேன்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பெலனானேன் நான் பெலனானேன் – சொந்தம்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Thalumbugalal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Sugamaanen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Belanaanen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Belanaanen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Belanaanen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உம் கிருபையினால் நான் பிழைத்துக் கொண்டேன்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பாசத்தினால் நான் திகைத்துப் போனேன்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திகைத்துப் போனேன் நான் திகைத்துப் போனேன் – சொந்தம்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Kiraubayinaal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Pizhaithu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Paasathinaal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Thigaithu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Thigaithu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thigaithu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உம் ஆவியினால் நான் பிறந்து விட்டேன்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ஊழியத்திற்காய் நான் உயிர் வாழ்வேன்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உயிர் வாழ்வேன் நான் உயிர் வாழ்வேன் – சொந்தம்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Ooliyathirkkai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 எல்லாம் இயேசுவே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739</TotalTime>
  <Words>187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722</cp:revision>
  <dcterms:created xsi:type="dcterms:W3CDTF">2023-03-13T17:37:04Z</dcterms:created>
  <dcterms:modified xsi:type="dcterms:W3CDTF">2024-04-28T14:47:04Z</dcterms:modified>
</cp:coreProperties>
</file>