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பெலன் எனக்குள்ளே பாய்ந்து செல்லுதே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நதியாய் பரவி பாயுதே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nathiyaay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paayuthae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 குழாய்கள் கண்கள் செவி வாய்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தவணி எங்கும் பாய்கின்றதே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வல்லமையால் சுகமானேன்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வார்த்தையால் சுகமானேன்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தழும்புகளால் சுகமானேன்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தயவினால் சுகமானேன்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kulaaykal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Thavanni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thalumpukalaal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இயேசையா இரெட்சகரே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தரும் என் தெய்வமே – உம்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Iyaesaiyaa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iretchakarae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முதுகு தண்டு இதயம் மூளை நரம்பு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வல்லமை பாய்கின்றதே-2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குடல் தோல் கணையம் இரைப்பை வயிறு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சதை எங்கும் பாய்கின்றதே – இயேசையா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narampu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paaykintathae-2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kannaiyam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iraippai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vayiru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Yaesaiyaa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முட்டு ஈரல் மூட்டு கை கால் பிசுக்கள்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பாய்கின்றதே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எலும்பு நரம்புகள் சிறுநீரகங்கள்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தலையெங்கும் பாய்கின்றதே – இயேசையா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Muttu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eeral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kaal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pisukkal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narampukal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siruneerakangal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Yaesaiyaa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கர்ப்பபை கட்டி காயங்கள் புண்கள்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பாய்கின்றதே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முடக்கு வாதங்கள் நுரை ஈரல்கள்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சுவாசமெங்கும் பாய்கின்றதே – இயேசையா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Karppapai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punnkal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eeralkal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Suvaasamengum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paaykintathae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Yaesaiyaa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86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740</TotalTime>
  <Words>218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727</cp:revision>
  <dcterms:created xsi:type="dcterms:W3CDTF">2023-03-13T17:37:04Z</dcterms:created>
  <dcterms:modified xsi:type="dcterms:W3CDTF">2024-04-28T14:51:56Z</dcterms:modified>
</cp:coreProperties>
</file>