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9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4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26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779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48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6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751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9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0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09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8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81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33764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Jesus, Sweet Jesus,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 wonder You are!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brighter than the morning star.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You're fairer, much, fairer than the lily that grows by the way.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precious, much precious to </a:t>
            </a:r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me.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33764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d;g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kJuk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mw;Gju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ePNu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tpb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nts;spiag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Nghy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gpufhrpf;fpd;wPH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ce;jd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&amp;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yPypapDk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moFs;sNj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mUikapd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kJuk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ePNu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7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33764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Sweet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Jesus, Sweet Jesus,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 wonder You are!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brighter than the morning star.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You're fairer, much, fairer than the lily that grows by the way.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are precious, much precious </a:t>
            </a:r>
            <a:r>
              <a:rPr lang="en-US" sz="32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3200" b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me.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endParaRPr 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22847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48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37</cp:revision>
  <dcterms:created xsi:type="dcterms:W3CDTF">2014-06-03T15:40:16Z</dcterms:created>
  <dcterms:modified xsi:type="dcterms:W3CDTF">2016-08-30T15:32:37Z</dcterms:modified>
</cp:coreProperties>
</file>