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5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6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936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5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53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7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61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7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1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6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8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0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7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7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5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52184-C7EF-4283-8099-FB95D8391C75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209C-15AB-44C7-B149-F296B1918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53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fpUig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ngupjy;Nyh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[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PtdpYk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mNj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k;kl;Lk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fhj;jJNt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d;Dk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Njit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fpUig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jhUNk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81000" y="1481328"/>
            <a:ext cx="9753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1. </a:t>
            </a:r>
            <a:r>
              <a:rPr lang="en-US" sz="3200" b="1" dirty="0" err="1" smtClean="0">
                <a:latin typeface="Calibri" pitchFamily="34" charset="0"/>
              </a:rPr>
              <a:t>Thaalmaivulavaridam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thaangiduthae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Vaal </a:t>
            </a:r>
            <a:r>
              <a:rPr lang="en-US" sz="3200" b="1" dirty="0" err="1" smtClean="0">
                <a:latin typeface="Calibri" pitchFamily="34" charset="0"/>
              </a:rPr>
              <a:t>naalellam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aathupothumae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Sugamudan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pelamudan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Saevai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seiya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thaarumae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1481328"/>
            <a:ext cx="9448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2. </a:t>
            </a:r>
            <a:r>
              <a:rPr lang="en-US" sz="3200" b="1" dirty="0" err="1" smtClean="0">
                <a:latin typeface="Calibri" pitchFamily="34" charset="0"/>
              </a:rPr>
              <a:t>Nirmoolamaahathathum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nirpathumo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Neesan</a:t>
            </a:r>
            <a:r>
              <a:rPr lang="en-US" sz="3200" b="1" dirty="0" smtClean="0">
                <a:latin typeface="Calibri" pitchFamily="34" charset="0"/>
              </a:rPr>
              <a:t> en </a:t>
            </a:r>
            <a:r>
              <a:rPr lang="en-US" sz="3200" b="1" dirty="0" err="1" smtClean="0">
                <a:latin typeface="Calibri" pitchFamily="34" charset="0"/>
              </a:rPr>
              <a:t>paavam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neenginathae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Nithiya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jeevan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pethruk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kondaen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Kaathuk</a:t>
            </a:r>
            <a:r>
              <a:rPr lang="en-US" sz="3200" b="1" dirty="0" smtClean="0">
                <a:latin typeface="Calibri" pitchFamily="34" charset="0"/>
              </a:rPr>
              <a:t> kola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thaarumae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3. </a:t>
            </a:r>
            <a:r>
              <a:rPr lang="en-US" sz="3200" b="1" dirty="0" err="1" smtClean="0">
                <a:latin typeface="Calibri" pitchFamily="34" charset="0"/>
              </a:rPr>
              <a:t>Thinam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aathigalaiyil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thedum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puthu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Manam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thalarntha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neerathilum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Pelaveena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sareerathilum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Pothumae</a:t>
            </a:r>
            <a:r>
              <a:rPr lang="en-US" sz="3200" b="1" dirty="0" smtClean="0">
                <a:latin typeface="Calibri" pitchFamily="34" charset="0"/>
              </a:rPr>
              <a:t> um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thaarumae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81000" y="1481328"/>
            <a:ext cx="9906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4. </a:t>
            </a:r>
            <a:r>
              <a:rPr lang="en-US" sz="3200" b="1" dirty="0" err="1" smtClean="0">
                <a:latin typeface="Calibri" pitchFamily="34" charset="0"/>
              </a:rPr>
              <a:t>Maaparisutha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sthalam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kanthadaiven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Moodum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thirai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kilinthidavae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Thairiyamai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sagayam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pera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Theedi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vanthaen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thaarumae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685800" y="1481328"/>
            <a:ext cx="10363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5. </a:t>
            </a:r>
            <a:r>
              <a:rPr lang="en-US" sz="3200" b="1" dirty="0" err="1" smtClean="0">
                <a:latin typeface="Calibri" pitchFamily="34" charset="0"/>
              </a:rPr>
              <a:t>Ondrai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ondru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santhikum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sathiyamum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Endrum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maravaen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vakkuthadaam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Neethiyumae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samathaanamae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Nilai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nirkum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thaarumae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6. </a:t>
            </a:r>
            <a:r>
              <a:rPr lang="en-US" sz="3200" b="1" dirty="0" err="1" smtClean="0">
                <a:latin typeface="Calibri" pitchFamily="34" charset="0"/>
              </a:rPr>
              <a:t>Sthothira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jebathinaal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peruguthae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Aathuma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paaram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kaneerodae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Soorvindri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naanum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vaendidavae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Jebavaram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thaarumae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609600" y="1481328"/>
            <a:ext cx="10287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7. </a:t>
            </a:r>
            <a:r>
              <a:rPr lang="en-US" sz="3200" b="1" dirty="0" err="1" smtClean="0">
                <a:latin typeface="Calibri" pitchFamily="34" charset="0"/>
              </a:rPr>
              <a:t>Karthar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velipadum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naal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aazhithidum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Kaathirunthae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adainthidavae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Yesuvae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ummai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santhikavae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Irakaamai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thaarumae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jho;ikAs;stuplk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jq;fpLNj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tho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ehnsy;yhk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mJNghJNk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RfKld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ngyKld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Nrit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nra;a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jhUNk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epH%ykhfhjJk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epw;gJNkh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ePrd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ghtk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ePq;fpdNj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epj;jpa</a:t>
            </a:r>
            <a:r>
              <a:rPr lang="en-US" sz="3200" b="1" dirty="0" smtClean="0">
                <a:latin typeface="Bamini" pitchFamily="2" charset="0"/>
              </a:rPr>
              <a:t> [</a:t>
            </a:r>
            <a:r>
              <a:rPr lang="en-US" sz="3200" b="1" dirty="0" err="1" smtClean="0">
                <a:latin typeface="Bamini" pitchFamily="2" charset="0"/>
              </a:rPr>
              <a:t>Ptd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ngw;Wf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nfhz;Nld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fhj;Jf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nfhs;s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jhUNk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jpdk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mjpfhiyapy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NjLk</a:t>
            </a:r>
            <a:r>
              <a:rPr lang="en-US" sz="3200" b="1" dirty="0" smtClean="0">
                <a:latin typeface="Bamini" pitchFamily="2" charset="0"/>
              </a:rPr>
              <a:t>; GJ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kdk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jsHe;j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Neuj;jpYk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ngytPd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ruPuj;jpYk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NghJNk</a:t>
            </a:r>
            <a:r>
              <a:rPr lang="en-US" sz="3200" b="1" dirty="0" smtClean="0">
                <a:latin typeface="Bamini" pitchFamily="2" charset="0"/>
              </a:rPr>
              <a:t> ck;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jhUNk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4. </a:t>
            </a:r>
            <a:r>
              <a:rPr lang="en-US" sz="3200" b="1" dirty="0" err="1" smtClean="0">
                <a:latin typeface="Bamini" pitchFamily="2" charset="0"/>
              </a:rPr>
              <a:t>khgupRj;j</a:t>
            </a:r>
            <a:r>
              <a:rPr lang="en-US" sz="3200" b="1" dirty="0" smtClean="0">
                <a:latin typeface="Bamini" pitchFamily="2" charset="0"/>
              </a:rPr>
              <a:t> ];</a:t>
            </a:r>
            <a:r>
              <a:rPr lang="en-US" sz="3200" b="1" dirty="0" err="1" smtClean="0">
                <a:latin typeface="Bamini" pitchFamily="2" charset="0"/>
              </a:rPr>
              <a:t>jyk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fz;lilNtd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%</a:t>
            </a:r>
            <a:r>
              <a:rPr lang="en-US" sz="3200" b="1" dirty="0" err="1" smtClean="0">
                <a:latin typeface="Bamini" pitchFamily="2" charset="0"/>
              </a:rPr>
              <a:t>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jpiu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fpope;jplNt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ijupakha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rfhak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ngw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Njb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jhUNk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991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5. </a:t>
            </a:r>
            <a:r>
              <a:rPr lang="en-US" sz="3200" b="1" dirty="0" err="1" smtClean="0">
                <a:latin typeface="Bamini" pitchFamily="2" charset="0"/>
              </a:rPr>
              <a:t>xd;iw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xd;W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re;jpf;Fk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rj;jpaKk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vd;Wk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kwNtd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thf;Fjj;jk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ePjpANk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rkhjhdNk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epiy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epw;Fk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jhUNk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6. ];</a:t>
            </a:r>
            <a:r>
              <a:rPr lang="en-US" sz="3200" b="1" dirty="0" err="1" smtClean="0">
                <a:latin typeface="Bamini" pitchFamily="2" charset="0"/>
              </a:rPr>
              <a:t>Njhj;jpu</a:t>
            </a:r>
            <a:r>
              <a:rPr lang="en-US" sz="3200" b="1" dirty="0" smtClean="0">
                <a:latin typeface="Bamini" pitchFamily="2" charset="0"/>
              </a:rPr>
              <a:t> n[</a:t>
            </a:r>
            <a:r>
              <a:rPr lang="en-US" sz="3200" b="1" dirty="0" err="1" smtClean="0">
                <a:latin typeface="Bamini" pitchFamily="2" charset="0"/>
              </a:rPr>
              <a:t>gj;jpdhy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ngUFNj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Mj;Jk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ghuk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fz;zPNuhNl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NrhHtpd;wp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ehDk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Ntz;blNt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n[</a:t>
            </a:r>
            <a:r>
              <a:rPr lang="en-US" sz="3200" b="1" dirty="0" err="1" smtClean="0">
                <a:latin typeface="Bamini" pitchFamily="2" charset="0"/>
              </a:rPr>
              <a:t>gtuk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jhUNk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7. </a:t>
            </a:r>
            <a:r>
              <a:rPr lang="en-US" sz="3200" b="1" dirty="0" err="1" smtClean="0">
                <a:latin typeface="Bamini" pitchFamily="2" charset="0"/>
              </a:rPr>
              <a:t>fHj;jH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ntspg;gLk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ehs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mspj;jpLk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fhj;jpUe;Nj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mile;jplNt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re;jpf;fNt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uf;fkha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jhUNk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itchFamily="34" charset="0"/>
              </a:rPr>
              <a:t>Tham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perithalo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Em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jeevanilum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aathae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Emmathum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kaathathuvae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Ennum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thevai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kirubai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thaarumae</a:t>
            </a:r>
            <a:r>
              <a:rPr lang="en-US" sz="3200" b="1" dirty="0" smtClean="0">
                <a:latin typeface="Calibri" pitchFamily="34" charset="0"/>
              </a:rPr>
              <a:t> 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108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25</cp:revision>
  <dcterms:created xsi:type="dcterms:W3CDTF">2014-06-25T15:52:49Z</dcterms:created>
  <dcterms:modified xsi:type="dcterms:W3CDTF">2016-07-24T05:10:49Z</dcterms:modified>
</cp:coreProperties>
</file>