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Thank you </a:t>
            </a:r>
            <a:r>
              <a:rPr lang="en-US" sz="3500" b="1">
                <a:latin typeface="Calibri" panose="020F0502020204030204" pitchFamily="34" charset="0"/>
                <a:cs typeface="Calibri" panose="020F0502020204030204" pitchFamily="34" charset="0"/>
              </a:rPr>
              <a:t>Solluvaen</a:t>
            </a:r>
            <a:endParaRPr lang="en-US" sz="3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nrhy;YNtd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jpdKk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nrhy;YNtd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Thank you thank you father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Father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thank you Jesus thank you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Heavenly Father thank you Jesus thank you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jpdKk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uh[h -2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Thank you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solluvaen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solluvaen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Thank you thank you father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Father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thank you Jesus thank you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Heavenly Father thank you Jesus thank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sollluvaen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raja -2</a:t>
            </a:r>
          </a:p>
        </p:txBody>
      </p:sp>
    </p:spTree>
    <p:extLst>
      <p:ext uri="{BB962C8B-B14F-4D97-AF65-F5344CB8AC3E}">
        <p14:creationId xmlns:p14="http://schemas.microsoft.com/office/powerpoint/2010/main" val="152955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 err="1">
                <a:latin typeface="Bamini" pitchFamily="2" charset="0"/>
              </a:rPr>
              <a:t>vy;NuhaP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vy;NuhaP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vd;idAk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fz;Bua;ah</a:t>
            </a:r>
            <a:r>
              <a:rPr lang="en-US" sz="2800" b="1" dirty="0">
                <a:latin typeface="Bamini" pitchFamily="2" charset="0"/>
              </a:rPr>
              <a:t> -2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vd;idAk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fz;Bua;ah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vg;gb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ehd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ed;wp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nrhy;Ntd</a:t>
            </a:r>
            <a:r>
              <a:rPr lang="en-US" sz="2800" b="1" dirty="0">
                <a:latin typeface="Bamini" pitchFamily="2" charset="0"/>
              </a:rPr>
              <a:t>; -2</a:t>
            </a:r>
          </a:p>
          <a:p>
            <a:pPr marL="514350" indent="-514350" algn="ctr">
              <a:buAutoNum type="arabicPeriod"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Elrohe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elrohe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kandeeraiya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kandeeraiya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eppadi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</a:p>
        </p:txBody>
      </p:sp>
    </p:spTree>
    <p:extLst>
      <p:ext uri="{BB962C8B-B14F-4D97-AF65-F5344CB8AC3E}">
        <p14:creationId xmlns:p14="http://schemas.microsoft.com/office/powerpoint/2010/main" val="59997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 err="1">
                <a:latin typeface="Bamini" pitchFamily="2" charset="0"/>
              </a:rPr>
              <a:t>mg;gh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ed;wp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md;Ng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ed;wp</a:t>
            </a:r>
            <a:r>
              <a:rPr lang="en-US" sz="2800" b="1" dirty="0">
                <a:latin typeface="Bamini" pitchFamily="2" charset="0"/>
              </a:rPr>
              <a:t> 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mg;gh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ed;wp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md;Ng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ed;wp</a:t>
            </a:r>
            <a:r>
              <a:rPr lang="en-US" sz="2800" b="1" dirty="0">
                <a:latin typeface="Bamini" pitchFamily="2" charset="0"/>
              </a:rPr>
              <a:t> 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ed;wp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nrhy;YNtd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jpdKk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nrhy;YNtd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ed;wp</a:t>
            </a:r>
            <a:r>
              <a:rPr lang="en-US" sz="2800" b="1" dirty="0">
                <a:latin typeface="Bamini" pitchFamily="2" charset="0"/>
              </a:rPr>
              <a:t> ,</a:t>
            </a:r>
            <a:r>
              <a:rPr lang="en-US" sz="2800" b="1" dirty="0" err="1">
                <a:latin typeface="Bamini" pitchFamily="2" charset="0"/>
              </a:rPr>
              <a:t>NaR</a:t>
            </a:r>
            <a:r>
              <a:rPr lang="en-US" sz="2800" b="1" dirty="0">
                <a:latin typeface="Bamini" pitchFamily="2" charset="0"/>
              </a:rPr>
              <a:t> uh[h</a:t>
            </a:r>
            <a:br>
              <a:rPr lang="en-US" sz="2800" b="1" dirty="0"/>
            </a:br>
            <a:endParaRPr lang="en-US" sz="2800" b="1" dirty="0"/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raja</a:t>
            </a:r>
          </a:p>
        </p:txBody>
      </p:sp>
    </p:spTree>
    <p:extLst>
      <p:ext uri="{BB962C8B-B14F-4D97-AF65-F5344CB8AC3E}">
        <p14:creationId xmlns:p14="http://schemas.microsoft.com/office/powerpoint/2010/main" val="230537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 err="1">
                <a:latin typeface="Bamini" pitchFamily="2" charset="0"/>
              </a:rPr>
              <a:t>naNfhth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ePNu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vy;yhNk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ghu;j;Jf;nfhs;tPu</a:t>
            </a:r>
            <a:r>
              <a:rPr lang="en-US" sz="2800" b="1" dirty="0">
                <a:latin typeface="Bamini" pitchFamily="2" charset="0"/>
              </a:rPr>
              <a:t>; -2 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vy;yhNk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ghu;j;Jf;nfhs;tPu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vg;gbdhd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ed;wp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nrhy;Ntd</a:t>
            </a:r>
            <a:r>
              <a:rPr lang="en-US" sz="2800" b="1" dirty="0">
                <a:latin typeface="Bamini" pitchFamily="2" charset="0"/>
              </a:rPr>
              <a:t>; -2</a:t>
            </a:r>
            <a:br>
              <a:rPr lang="en-US" sz="2800" b="1" dirty="0"/>
            </a:br>
            <a:endParaRPr lang="en-US" sz="2800" b="1" dirty="0"/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parthukolveer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parthukolveer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eppadinaan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</a:p>
        </p:txBody>
      </p:sp>
    </p:spTree>
    <p:extLst>
      <p:ext uri="{BB962C8B-B14F-4D97-AF65-F5344CB8AC3E}">
        <p14:creationId xmlns:p14="http://schemas.microsoft.com/office/powerpoint/2010/main" val="397931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 err="1">
                <a:latin typeface="Bamini" pitchFamily="2" charset="0"/>
              </a:rPr>
              <a:t>naNfhth</a:t>
            </a:r>
            <a:r>
              <a:rPr lang="en-US" sz="2800" b="1" dirty="0">
                <a:latin typeface="Bamini" pitchFamily="2" charset="0"/>
              </a:rPr>
              <a:t> uh/</a:t>
            </a:r>
            <a:r>
              <a:rPr lang="en-US" sz="2800" b="1" dirty="0" err="1">
                <a:latin typeface="Bamini" pitchFamily="2" charset="0"/>
              </a:rPr>
              <a:t>gh</a:t>
            </a:r>
            <a:r>
              <a:rPr lang="en-US" sz="2800" b="1" dirty="0">
                <a:latin typeface="Bamini" pitchFamily="2" charset="0"/>
              </a:rPr>
              <a:t> ,</a:t>
            </a:r>
            <a:r>
              <a:rPr lang="en-US" sz="2800" b="1" dirty="0" err="1">
                <a:latin typeface="Bamini" pitchFamily="2" charset="0"/>
              </a:rPr>
              <a:t>Jtiu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Rfk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je;jPNu</a:t>
            </a:r>
            <a:r>
              <a:rPr lang="en-US" sz="2800" b="1" dirty="0">
                <a:latin typeface="Bamini" pitchFamily="2" charset="0"/>
              </a:rPr>
              <a:t> -2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>
                <a:latin typeface="Bamini" pitchFamily="2" charset="0"/>
              </a:rPr>
              <a:t>,</a:t>
            </a:r>
            <a:r>
              <a:rPr lang="en-US" sz="2800" b="1" dirty="0" err="1">
                <a:latin typeface="Bamini" pitchFamily="2" charset="0"/>
              </a:rPr>
              <a:t>Jtiu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Rfk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je;jPNu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vg;gbdhd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ed;wp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nrhy;Ntd</a:t>
            </a:r>
            <a:r>
              <a:rPr lang="en-US" sz="2800" b="1" dirty="0">
                <a:latin typeface="Bamini" pitchFamily="2" charset="0"/>
              </a:rPr>
              <a:t>;- 2</a:t>
            </a:r>
          </a:p>
          <a:p>
            <a:pPr marL="0" indent="0"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raafha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ithuvarai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Ithuvarai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eppadinaan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368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 err="1">
                <a:latin typeface="Bamini" pitchFamily="2" charset="0"/>
              </a:rPr>
              <a:t>naNfhth</a:t>
            </a:r>
            <a:r>
              <a:rPr lang="en-US" sz="2800" b="1" dirty="0">
                <a:latin typeface="Bamini" pitchFamily="2" charset="0"/>
              </a:rPr>
              <a:t> \</a:t>
            </a:r>
            <a:r>
              <a:rPr lang="en-US" sz="2800" b="1" dirty="0" err="1">
                <a:latin typeface="Bamini" pitchFamily="2" charset="0"/>
              </a:rPr>
              <a:t>hNyhk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rkhjhdk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je;jPiua;ah</a:t>
            </a:r>
            <a:r>
              <a:rPr lang="en-US" sz="2800" b="1" dirty="0">
                <a:latin typeface="Bamini" pitchFamily="2" charset="0"/>
              </a:rPr>
              <a:t> -2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rkhjhdk</a:t>
            </a:r>
            <a:r>
              <a:rPr lang="en-US" sz="2800" b="1" dirty="0">
                <a:latin typeface="Bamini" pitchFamily="2" charset="0"/>
              </a:rPr>
              <a:t>; </a:t>
            </a:r>
            <a:r>
              <a:rPr lang="en-US" sz="2800" b="1" dirty="0" err="1">
                <a:latin typeface="Bamini" pitchFamily="2" charset="0"/>
              </a:rPr>
              <a:t>je;jPiua;ah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rHt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ty;ytNu</a:t>
            </a:r>
            <a:r>
              <a:rPr lang="en-US" sz="2800" b="1" dirty="0">
                <a:latin typeface="Bamini" pitchFamily="2" charset="0"/>
              </a:rPr>
              <a:t> -2</a:t>
            </a:r>
          </a:p>
          <a:p>
            <a:pPr marL="0" indent="0"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shalom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samathanam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thantheeraiya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samathanam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thantheeraiya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</a:p>
        </p:txBody>
      </p:sp>
    </p:spTree>
    <p:extLst>
      <p:ext uri="{BB962C8B-B14F-4D97-AF65-F5344CB8AC3E}">
        <p14:creationId xmlns:p14="http://schemas.microsoft.com/office/powerpoint/2010/main" val="184997631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37</TotalTime>
  <Words>368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111</cp:revision>
  <dcterms:created xsi:type="dcterms:W3CDTF">2014-06-05T16:47:32Z</dcterms:created>
  <dcterms:modified xsi:type="dcterms:W3CDTF">2022-11-05T16:51:09Z</dcterms:modified>
</cp:coreProperties>
</file>